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38"/>
  </p:notesMasterIdLst>
  <p:sldIdLst>
    <p:sldId id="259" r:id="rId2"/>
    <p:sldId id="260" r:id="rId3"/>
    <p:sldId id="261" r:id="rId4"/>
    <p:sldId id="296" r:id="rId5"/>
    <p:sldId id="262" r:id="rId6"/>
    <p:sldId id="264" r:id="rId7"/>
    <p:sldId id="265" r:id="rId8"/>
    <p:sldId id="266" r:id="rId9"/>
    <p:sldId id="269" r:id="rId10"/>
    <p:sldId id="297" r:id="rId11"/>
    <p:sldId id="298" r:id="rId12"/>
    <p:sldId id="300" r:id="rId13"/>
    <p:sldId id="302" r:id="rId14"/>
    <p:sldId id="303" r:id="rId15"/>
    <p:sldId id="304" r:id="rId16"/>
    <p:sldId id="305" r:id="rId17"/>
    <p:sldId id="325" r:id="rId18"/>
    <p:sldId id="307" r:id="rId19"/>
    <p:sldId id="306" r:id="rId20"/>
    <p:sldId id="308" r:id="rId21"/>
    <p:sldId id="309" r:id="rId22"/>
    <p:sldId id="310" r:id="rId23"/>
    <p:sldId id="311" r:id="rId24"/>
    <p:sldId id="312" r:id="rId25"/>
    <p:sldId id="313" r:id="rId26"/>
    <p:sldId id="314" r:id="rId27"/>
    <p:sldId id="315" r:id="rId28"/>
    <p:sldId id="316" r:id="rId29"/>
    <p:sldId id="319" r:id="rId30"/>
    <p:sldId id="320" r:id="rId31"/>
    <p:sldId id="321" r:id="rId32"/>
    <p:sldId id="323" r:id="rId33"/>
    <p:sldId id="322" r:id="rId34"/>
    <p:sldId id="324" r:id="rId35"/>
    <p:sldId id="294" r:id="rId36"/>
    <p:sldId id="326" r:id="rId37"/>
  </p:sldIdLst>
  <p:sldSz cx="12192000" cy="6858000"/>
  <p:notesSz cx="6858000" cy="9144000"/>
  <p:embeddedFontLst>
    <p:embeddedFont>
      <p:font typeface="Roboto Condensed" charset="0"/>
      <p:regular r:id="rId39"/>
      <p:bold r:id="rId40"/>
      <p:italic r:id="rId41"/>
      <p:boldItalic r:id="rId42"/>
    </p:embeddedFont>
    <p:embeddedFont>
      <p:font typeface="Calibri Light" charset="0"/>
      <p:regular r:id="rId43"/>
      <p:italic r:id="rId44"/>
    </p:embeddedFont>
    <p:embeddedFont>
      <p:font typeface="Oi" charset="0"/>
      <p:regular r:id="rId45"/>
    </p:embeddedFont>
    <p:embeddedFont>
      <p:font typeface="Calibri" pitchFamily="34" charset="0"/>
      <p:regular r:id="rId46"/>
      <p:bold r:id="rId47"/>
      <p:italic r:id="rId48"/>
      <p:boldItalic r:id="rId49"/>
    </p:embeddedFont>
    <p:embeddedFont>
      <p:font typeface="Oswald Regular"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1ukuP9q9DDPv7JvSTsiY9lGQ3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5" autoAdjust="0"/>
  </p:normalViewPr>
  <p:slideViewPr>
    <p:cSldViewPr snapToGrid="0">
      <p:cViewPr>
        <p:scale>
          <a:sx n="50" d="100"/>
          <a:sy n="50" d="100"/>
        </p:scale>
        <p:origin x="-1170" y="-8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40707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78561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425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85131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a:ln/>
        </p:spPr>
      </p:sp>
      <p:sp>
        <p:nvSpPr>
          <p:cNvPr id="2662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26628"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B9DC8C48-3416-453C-81D9-5987FCF7B072}" type="slidenum">
              <a:rPr lang="en-US" altLang="en-US" sz="1200"/>
              <a:pPr/>
              <a:t>19</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a:ln/>
        </p:spPr>
      </p:sp>
      <p:sp>
        <p:nvSpPr>
          <p:cNvPr id="5222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5222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2AF994A8-9F93-4184-ADA6-AAB1B119BEDF}" type="slidenum">
              <a:rPr lang="zh-CN" altLang="en-US" sz="1200" smtClean="0">
                <a:solidFill>
                  <a:srgbClr val="000000"/>
                </a:solidFill>
              </a:rPr>
              <a:pPr/>
              <a:t>20</a:t>
            </a:fld>
            <a:endParaRPr lang="zh-CN" altLang="en-US" sz="120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ln/>
        </p:spPr>
      </p:sp>
      <p:sp>
        <p:nvSpPr>
          <p:cNvPr id="6041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6042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4057559B-341A-4DC9-B472-AFAEBFF2B8AC}" type="slidenum">
              <a:rPr lang="zh-CN" altLang="en-US" sz="1200" smtClean="0">
                <a:solidFill>
                  <a:srgbClr val="000000"/>
                </a:solidFill>
              </a:rPr>
              <a:pPr/>
              <a:t>26</a:t>
            </a:fld>
            <a:endParaRPr lang="zh-CN" altLang="en-US" sz="120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5895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4: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4252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707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5: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6: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2" name="Google Shape;31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ln>
        </p:spPr>
      </p:sp>
      <p:sp>
        <p:nvSpPr>
          <p:cNvPr id="20483"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pPr eaLnBrk="1" hangingPunct="1">
              <a:buClr>
                <a:srgbClr val="000000"/>
              </a:buClr>
              <a:buSzPct val="100000"/>
              <a:buFont typeface="Times New Roman" pitchFamily="18" charset="0"/>
              <a:buNone/>
            </a:pPr>
            <a:endParaRPr lang="en-US" altLang="en-US"/>
          </a:p>
        </p:txBody>
      </p:sp>
    </p:spTree>
    <p:extLst>
      <p:ext uri="{BB962C8B-B14F-4D97-AF65-F5344CB8AC3E}">
        <p14:creationId xmlns:p14="http://schemas.microsoft.com/office/powerpoint/2010/main" val="341197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0: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4: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53835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50326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0198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44165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80349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05015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6774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5291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87548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8172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8370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083451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jpe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5.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9.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
          <p:cNvPicPr preferRelativeResize="0"/>
          <p:nvPr/>
        </p:nvPicPr>
        <p:blipFill rotWithShape="1">
          <a:blip r:embed="rId3">
            <a:alphaModFix/>
          </a:blip>
          <a:srcRect b="461"/>
          <a:stretch/>
        </p:blipFill>
        <p:spPr>
          <a:xfrm>
            <a:off x="-2412104" y="-661904"/>
            <a:ext cx="12191980" cy="6856718"/>
          </a:xfrm>
          <a:prstGeom prst="rect">
            <a:avLst/>
          </a:prstGeom>
          <a:noFill/>
          <a:ln>
            <a:noFill/>
          </a:ln>
        </p:spPr>
      </p:pic>
      <p:sp>
        <p:nvSpPr>
          <p:cNvPr id="279" name="Google Shape;279;p4"/>
          <p:cNvSpPr txBox="1"/>
          <p:nvPr/>
        </p:nvSpPr>
        <p:spPr>
          <a:xfrm>
            <a:off x="-314590" y="195777"/>
            <a:ext cx="8780673"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EFEFE"/>
              </a:buClr>
              <a:buSzPts val="4000"/>
              <a:buFont typeface="Arial"/>
              <a:buNone/>
            </a:pPr>
            <a:r>
              <a:rPr lang="en-US" sz="4800" b="1" dirty="0" smtClean="0">
                <a:solidFill>
                  <a:srgbClr val="FFFF00"/>
                </a:solidFill>
              </a:rPr>
              <a:t>ÔN TẬP CHỦ ĐỀ 1</a:t>
            </a:r>
            <a:endParaRPr sz="4800" b="1" i="0" u="none" strike="noStrike" cap="none" dirty="0">
              <a:solidFill>
                <a:srgbClr val="FFFF00"/>
              </a:solidFill>
              <a:latin typeface="Arial"/>
              <a:ea typeface="Arial"/>
              <a:cs typeface="Arial"/>
              <a:sym typeface="Arial"/>
            </a:endParaRPr>
          </a:p>
        </p:txBody>
      </p:sp>
      <p:sp>
        <p:nvSpPr>
          <p:cNvPr id="280" name="Google Shape;280;p4"/>
          <p:cNvSpPr txBox="1"/>
          <p:nvPr/>
        </p:nvSpPr>
        <p:spPr>
          <a:xfrm>
            <a:off x="-1465880" y="1052062"/>
            <a:ext cx="11083251"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4800"/>
              <a:buFont typeface="Roboto Condensed"/>
              <a:buNone/>
            </a:pPr>
            <a:r>
              <a:rPr lang="en-US" sz="6000" b="1" i="0" u="none" strike="noStrike" cap="none" dirty="0" smtClean="0">
                <a:solidFill>
                  <a:srgbClr val="FFFF00"/>
                </a:solidFill>
                <a:latin typeface="Roboto Condensed"/>
                <a:ea typeface="Roboto Condensed"/>
                <a:cs typeface="Roboto Condensed"/>
                <a:sym typeface="Roboto Condensed"/>
              </a:rPr>
              <a:t>BẢN ĐỒ- PHƯƠNG TIỆN THỂ HIỆN BỀ MẶT TRÁI ĐẤT.</a:t>
            </a:r>
            <a:endParaRPr sz="6000" b="1" i="0" u="none" strike="noStrike" cap="none" dirty="0">
              <a:solidFill>
                <a:srgbClr val="FFFF00"/>
              </a:solidFill>
              <a:latin typeface="Roboto Condensed"/>
              <a:ea typeface="Roboto Condensed"/>
              <a:cs typeface="Roboto Condensed"/>
              <a:sym typeface="Roboto Condensed"/>
            </a:endParaRPr>
          </a:p>
        </p:txBody>
      </p:sp>
      <p:pic>
        <p:nvPicPr>
          <p:cNvPr id="281" name="Google Shape;281;p4" descr="The Earth"/>
          <p:cNvPicPr preferRelativeResize="0"/>
          <p:nvPr/>
        </p:nvPicPr>
        <p:blipFill rotWithShape="1">
          <a:blip r:embed="rId4">
            <a:alphaModFix/>
          </a:blip>
          <a:srcRect/>
          <a:stretch/>
        </p:blipFill>
        <p:spPr>
          <a:xfrm>
            <a:off x="194553" y="4597881"/>
            <a:ext cx="2071755" cy="20717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250"/>
                                        <p:tgtEl>
                                          <p:spTgt spid="279"/>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fade">
                                      <p:cBhvr>
                                        <p:cTn id="11" dur="125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2" name="Google Shape;422;p9"/>
          <p:cNvSpPr txBox="1"/>
          <p:nvPr/>
        </p:nvSpPr>
        <p:spPr>
          <a:xfrm>
            <a:off x="4965279" y="10094928"/>
            <a:ext cx="6416463" cy="2814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Quan sát hình bên và xác định:</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1. Đường kinh tuyến gốc, vĩ tuyến gốc.</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2. So sánh độ dài các kinh tuyến với nhau và các vĩ tuyến với nhau.</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3. Trên Trái Đất có bao nhiêu đường kinh tuyến? Bao nhiêu đường vĩ tuyến?</a:t>
            </a:r>
            <a:endParaRPr sz="3600" b="1">
              <a:solidFill>
                <a:srgbClr val="002060"/>
              </a:solidFill>
              <a:latin typeface="Arial"/>
              <a:ea typeface="Arial"/>
              <a:cs typeface="Arial"/>
              <a:sym typeface="Arial"/>
            </a:endParaRPr>
          </a:p>
        </p:txBody>
      </p:sp>
      <p:pic>
        <p:nvPicPr>
          <p:cNvPr id="424" name="Google Shape;424;p9" descr="Yếu Tố Biểu Tượng Tra Cứu Câu Hỏi Hình ảnh | Định dạng hình ảnh AI  401033918| vn.lovepik.com"/>
          <p:cNvPicPr preferRelativeResize="0"/>
          <p:nvPr/>
        </p:nvPicPr>
        <p:blipFill rotWithShape="1">
          <a:blip r:embed="rId3">
            <a:alphaModFix/>
          </a:blip>
          <a:srcRect/>
          <a:stretch/>
        </p:blipFill>
        <p:spPr>
          <a:xfrm>
            <a:off x="4835434" y="8605006"/>
            <a:ext cx="2064712" cy="2064712"/>
          </a:xfrm>
          <a:prstGeom prst="rect">
            <a:avLst/>
          </a:prstGeom>
          <a:noFill/>
          <a:ln>
            <a:noFill/>
          </a:ln>
        </p:spPr>
      </p:pic>
      <p:grpSp>
        <p:nvGrpSpPr>
          <p:cNvPr id="443" name="Google Shape;443;p9"/>
          <p:cNvGrpSpPr/>
          <p:nvPr/>
        </p:nvGrpSpPr>
        <p:grpSpPr>
          <a:xfrm>
            <a:off x="177800" y="-14558"/>
            <a:ext cx="7238946" cy="832867"/>
            <a:chOff x="10279134" y="-795962"/>
            <a:chExt cx="5322334" cy="832867"/>
          </a:xfrm>
        </p:grpSpPr>
        <p:sp>
          <p:nvSpPr>
            <p:cNvPr id="444" name="Google Shape;444;p9"/>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9"/>
            <p:cNvSpPr txBox="1"/>
            <p:nvPr/>
          </p:nvSpPr>
          <p:spPr>
            <a:xfrm>
              <a:off x="10279134" y="-775585"/>
              <a:ext cx="5216981" cy="812490"/>
            </a:xfrm>
            <a:prstGeom prst="rect">
              <a:avLst/>
            </a:prstGeom>
            <a:noFill/>
            <a:ln>
              <a:noFill/>
            </a:ln>
          </p:spPr>
          <p:txBody>
            <a:bodyPr spcFirstLastPara="1" wrap="square" lIns="91425" tIns="45700" rIns="91425" bIns="45700" anchor="t" anchorCtr="0">
              <a:spAutoFit/>
            </a:bodyPr>
            <a:lstStyle/>
            <a:p>
              <a:pPr lvl="0" algn="ctr">
                <a:lnSpc>
                  <a:spcPct val="130000"/>
                </a:lnSpc>
                <a:buClr>
                  <a:srgbClr val="002060"/>
                </a:buClr>
                <a:buSzPts val="3600"/>
              </a:pPr>
              <a:r>
                <a:rPr lang="en-US" sz="3600" b="0" i="0" u="none" strike="noStrike" cap="none" dirty="0">
                  <a:solidFill>
                    <a:srgbClr val="002060"/>
                  </a:solidFill>
                  <a:latin typeface="Oswald Regular"/>
                  <a:ea typeface="Oswald Regular"/>
                  <a:cs typeface="Oswald Regular"/>
                  <a:sym typeface="Oswald Regular"/>
                </a:rPr>
                <a:t> </a:t>
              </a:r>
              <a:r>
                <a:rPr lang="en-US" sz="3600" b="1" dirty="0">
                  <a:solidFill>
                    <a:srgbClr val="FF0000"/>
                  </a:solidFill>
                  <a:ea typeface="Oswald Regular"/>
                  <a:cs typeface="Oswald Regular"/>
                  <a:sym typeface="Oswald Regular"/>
                </a:rPr>
                <a:t>1</a:t>
              </a:r>
              <a:r>
                <a:rPr lang="en-US" sz="3600" b="1" dirty="0" smtClean="0">
                  <a:solidFill>
                    <a:srgbClr val="FF0000"/>
                  </a:solidFill>
                  <a:ea typeface="Oswald Regular"/>
                  <a:cs typeface="Oswald Regular"/>
                  <a:sym typeface="Oswald Regular"/>
                </a:rPr>
                <a:t>. </a:t>
              </a:r>
              <a:r>
                <a:rPr lang="en-US" sz="3600" b="1" dirty="0">
                  <a:solidFill>
                    <a:srgbClr val="FF0000"/>
                  </a:solidFill>
                  <a:ea typeface="Oswald Regular"/>
                  <a:cs typeface="Oswald Regular"/>
                  <a:sym typeface="Oswald Regular"/>
                </a:rPr>
                <a:t>HỆ THỐNG KINH, VĨ TUYẾN</a:t>
              </a:r>
            </a:p>
          </p:txBody>
        </p:sp>
      </p:grpSp>
      <p:grpSp>
        <p:nvGrpSpPr>
          <p:cNvPr id="11" name="Google Shape;715;p15"/>
          <p:cNvGrpSpPr/>
          <p:nvPr/>
        </p:nvGrpSpPr>
        <p:grpSpPr>
          <a:xfrm>
            <a:off x="177801" y="790488"/>
            <a:ext cx="4584292" cy="852045"/>
            <a:chOff x="10245499" y="-883857"/>
            <a:chExt cx="6132662" cy="883857"/>
          </a:xfrm>
        </p:grpSpPr>
        <p:sp>
          <p:nvSpPr>
            <p:cNvPr id="12" name="Google Shape;716;p15"/>
            <p:cNvSpPr/>
            <p:nvPr/>
          </p:nvSpPr>
          <p:spPr>
            <a:xfrm>
              <a:off x="10343613" y="-795962"/>
              <a:ext cx="6034548"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717;p15"/>
            <p:cNvSpPr txBox="1"/>
            <p:nvPr/>
          </p:nvSpPr>
          <p:spPr>
            <a:xfrm>
              <a:off x="10245499" y="-883857"/>
              <a:ext cx="6034548" cy="842825"/>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 </a:t>
              </a:r>
              <a:r>
                <a:rPr lang="en-US" sz="3600" b="1" dirty="0">
                  <a:solidFill>
                    <a:srgbClr val="FF0000"/>
                  </a:solidFill>
                  <a:latin typeface="Arial" panose="020B0604020202020204" pitchFamily="34" charset="0"/>
                  <a:ea typeface="Oswald Regular"/>
                  <a:cs typeface="Arial" panose="020B0604020202020204" pitchFamily="34" charset="0"/>
                  <a:sym typeface="Oswald Regular"/>
                </a:rPr>
                <a:t>2</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 </a:t>
              </a: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TỌA ĐỘ ĐỊA </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LÍ</a:t>
              </a:r>
              <a:endParaRPr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endParaRPr>
            </a:p>
          </p:txBody>
        </p:sp>
      </p:grpSp>
      <p:pic>
        <p:nvPicPr>
          <p:cNvPr id="14" name="Picture 13">
            <a:extLst>
              <a:ext uri="{FF2B5EF4-FFF2-40B4-BE49-F238E27FC236}">
                <a16:creationId xmlns:a16="http://schemas.microsoft.com/office/drawing/2014/main" xmlns="" id="{316BED55-C97F-4F3B-8848-9D56335DD92C}"/>
              </a:ext>
            </a:extLst>
          </p:cNvPr>
          <p:cNvPicPr>
            <a:picLocks noChangeAspect="1"/>
          </p:cNvPicPr>
          <p:nvPr/>
        </p:nvPicPr>
        <p:blipFill rotWithShape="1">
          <a:blip r:embed="rId4"/>
          <a:srcRect l="25333" t="37186" r="66750" b="53475"/>
          <a:stretch/>
        </p:blipFill>
        <p:spPr>
          <a:xfrm>
            <a:off x="7625502" y="-171266"/>
            <a:ext cx="1703088" cy="847597"/>
          </a:xfrm>
          <a:prstGeom prst="rect">
            <a:avLst/>
          </a:prstGeom>
          <a:ln>
            <a:solidFill>
              <a:srgbClr val="0000FF"/>
            </a:solidFill>
          </a:ln>
        </p:spPr>
      </p:pic>
      <p:pic>
        <p:nvPicPr>
          <p:cNvPr id="15" name="Picture 14">
            <a:extLst>
              <a:ext uri="{FF2B5EF4-FFF2-40B4-BE49-F238E27FC236}">
                <a16:creationId xmlns:a16="http://schemas.microsoft.com/office/drawing/2014/main" xmlns="" id="{4FADCDCB-031B-46E7-8CA9-C75B0EC018D9}"/>
              </a:ext>
            </a:extLst>
          </p:cNvPr>
          <p:cNvPicPr>
            <a:picLocks noChangeAspect="1"/>
          </p:cNvPicPr>
          <p:nvPr/>
        </p:nvPicPr>
        <p:blipFill rotWithShape="1">
          <a:blip r:embed="rId5"/>
          <a:srcRect l="26000" t="20296" r="38083" b="26667"/>
          <a:stretch/>
        </p:blipFill>
        <p:spPr>
          <a:xfrm>
            <a:off x="265498" y="1629572"/>
            <a:ext cx="5765800" cy="4934353"/>
          </a:xfrm>
          <a:prstGeom prst="rect">
            <a:avLst/>
          </a:prstGeom>
          <a:ln>
            <a:solidFill>
              <a:srgbClr val="000099"/>
            </a:solidFill>
          </a:ln>
        </p:spPr>
      </p:pic>
      <p:sp>
        <p:nvSpPr>
          <p:cNvPr id="17" name="TextBox 16"/>
          <p:cNvSpPr txBox="1"/>
          <p:nvPr/>
        </p:nvSpPr>
        <p:spPr>
          <a:xfrm>
            <a:off x="7661593" y="1894872"/>
            <a:ext cx="3720149" cy="1446422"/>
          </a:xfrm>
          <a:prstGeom prst="rect">
            <a:avLst/>
          </a:prstGeom>
          <a:solidFill>
            <a:srgbClr val="FFFFFF"/>
          </a:solidFill>
          <a:ln>
            <a:solidFill>
              <a:srgbClr val="000099"/>
            </a:solidFill>
          </a:ln>
        </p:spPr>
        <p:txBody>
          <a:bodyPr wrap="square" rtlCol="0">
            <a:spAutoFit/>
          </a:bodyPr>
          <a:lstStyle/>
          <a:p>
            <a:pPr algn="just">
              <a:lnSpc>
                <a:spcPct val="150000"/>
              </a:lnSpc>
            </a:pPr>
            <a:r>
              <a:rPr lang="en-US" sz="2933" b="1" i="1" dirty="0">
                <a:solidFill>
                  <a:srgbClr val="002060"/>
                </a:solidFill>
                <a:latin typeface="Times New Roman" pitchFamily="18" charset="0"/>
                <a:cs typeface="Times New Roman" pitchFamily="18" charset="0"/>
              </a:rPr>
              <a:t>Em hiểu kinh </a:t>
            </a:r>
            <a:r>
              <a:rPr lang="vi-VN" sz="2933" b="1" i="1" dirty="0">
                <a:solidFill>
                  <a:srgbClr val="002060"/>
                </a:solidFill>
                <a:latin typeface="Times New Roman" pitchFamily="18" charset="0"/>
                <a:cs typeface="Times New Roman" pitchFamily="18" charset="0"/>
              </a:rPr>
              <a:t>độ</a:t>
            </a:r>
            <a:r>
              <a:rPr lang="en-US" sz="2933" b="1" i="1" dirty="0">
                <a:solidFill>
                  <a:srgbClr val="002060"/>
                </a:solidFill>
                <a:latin typeface="Times New Roman" pitchFamily="18" charset="0"/>
                <a:cs typeface="Times New Roman" pitchFamily="18" charset="0"/>
              </a:rPr>
              <a:t> là gì? Vĩ </a:t>
            </a:r>
            <a:r>
              <a:rPr lang="vi-VN" sz="2933" b="1" i="1" dirty="0">
                <a:solidFill>
                  <a:srgbClr val="002060"/>
                </a:solidFill>
                <a:latin typeface="Times New Roman" pitchFamily="18" charset="0"/>
                <a:cs typeface="Times New Roman" pitchFamily="18" charset="0"/>
              </a:rPr>
              <a:t>độ</a:t>
            </a:r>
            <a:r>
              <a:rPr lang="en-US" sz="2933" b="1" i="1" dirty="0">
                <a:solidFill>
                  <a:srgbClr val="002060"/>
                </a:solidFill>
                <a:latin typeface="Times New Roman" pitchFamily="18" charset="0"/>
                <a:cs typeface="Times New Roman" pitchFamily="18" charset="0"/>
              </a:rPr>
              <a:t> là gì?</a:t>
            </a:r>
          </a:p>
        </p:txBody>
      </p:sp>
      <p:sp>
        <p:nvSpPr>
          <p:cNvPr id="18" name="AutoShape 65"/>
          <p:cNvSpPr>
            <a:spLocks noChangeArrowheads="1"/>
          </p:cNvSpPr>
          <p:nvPr/>
        </p:nvSpPr>
        <p:spPr bwMode="auto">
          <a:xfrm>
            <a:off x="6465586" y="3958432"/>
            <a:ext cx="203200" cy="134954"/>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2400">
              <a:latin typeface="Times New Roman" panose="02020603050405020304" pitchFamily="18" charset="0"/>
            </a:endParaRPr>
          </a:p>
        </p:txBody>
      </p:sp>
      <p:pic>
        <p:nvPicPr>
          <p:cNvPr id="1026" name="Picture 2" descr="C:\Users\Admin\Desktop\bài 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093" y="676331"/>
            <a:ext cx="7429907" cy="104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0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9" presetClass="exit" presetSubtype="0" fill="hold" grpId="1" nodeType="clickEffect">
                                  <p:stCondLst>
                                    <p:cond delay="0"/>
                                  </p:stCondLst>
                                  <p:childTnLst>
                                    <p:anim calcmode="lin" valueType="num">
                                      <p:cBhvr>
                                        <p:cTn id="37" dur="1000"/>
                                        <p:tgtEl>
                                          <p:spTgt spid="17"/>
                                        </p:tgtEl>
                                        <p:attrNameLst>
                                          <p:attrName>ppt_x</p:attrName>
                                        </p:attrNameLst>
                                      </p:cBhvr>
                                      <p:tavLst>
                                        <p:tav tm="0">
                                          <p:val>
                                            <p:strVal val="ppt_x"/>
                                          </p:val>
                                        </p:tav>
                                        <p:tav tm="100000">
                                          <p:val>
                                            <p:strVal val="ppt_x-.2"/>
                                          </p:val>
                                        </p:tav>
                                      </p:tavLst>
                                    </p:anim>
                                    <p:anim calcmode="lin" valueType="num">
                                      <p:cBhvr>
                                        <p:cTn id="38" dur="1000"/>
                                        <p:tgtEl>
                                          <p:spTgt spid="17"/>
                                        </p:tgtEl>
                                        <p:attrNameLst>
                                          <p:attrName>ppt_y</p:attrName>
                                        </p:attrNameLst>
                                      </p:cBhvr>
                                      <p:tavLst>
                                        <p:tav tm="0">
                                          <p:val>
                                            <p:strVal val="ppt_y"/>
                                          </p:val>
                                        </p:tav>
                                        <p:tav tm="100000">
                                          <p:val>
                                            <p:strVal val="ppt_y"/>
                                          </p:val>
                                        </p:tav>
                                      </p:tavLst>
                                    </p:anim>
                                    <p:animEffect transition="out" filter="fade">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par>
                                <p:cTn id="41" presetID="23" presetClass="entr" presetSubtype="16" repeatCount="500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2" name="Google Shape;422;p9"/>
          <p:cNvSpPr txBox="1"/>
          <p:nvPr/>
        </p:nvSpPr>
        <p:spPr>
          <a:xfrm>
            <a:off x="4965279" y="10094928"/>
            <a:ext cx="6416463" cy="2814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Quan sát hình bên và xác định:</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1. Đường kinh tuyến gốc, vĩ tuyến gốc.</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2. So sánh độ dài các kinh tuyến với nhau và các vĩ tuyến với nhau.</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3. Trên Trái Đất có bao nhiêu đường kinh tuyến? Bao nhiêu đường vĩ tuyến?</a:t>
            </a:r>
            <a:endParaRPr sz="3600" b="1">
              <a:solidFill>
                <a:srgbClr val="002060"/>
              </a:solidFill>
              <a:latin typeface="Arial"/>
              <a:ea typeface="Arial"/>
              <a:cs typeface="Arial"/>
              <a:sym typeface="Arial"/>
            </a:endParaRPr>
          </a:p>
        </p:txBody>
      </p:sp>
      <p:pic>
        <p:nvPicPr>
          <p:cNvPr id="424" name="Google Shape;424;p9" descr="Yếu Tố Biểu Tượng Tra Cứu Câu Hỏi Hình ảnh | Định dạng hình ảnh AI  401033918| vn.lovepik.com"/>
          <p:cNvPicPr preferRelativeResize="0"/>
          <p:nvPr/>
        </p:nvPicPr>
        <p:blipFill rotWithShape="1">
          <a:blip r:embed="rId3">
            <a:alphaModFix/>
          </a:blip>
          <a:srcRect/>
          <a:stretch/>
        </p:blipFill>
        <p:spPr>
          <a:xfrm>
            <a:off x="4835434" y="8605006"/>
            <a:ext cx="2064712" cy="2064712"/>
          </a:xfrm>
          <a:prstGeom prst="rect">
            <a:avLst/>
          </a:prstGeom>
          <a:noFill/>
          <a:ln>
            <a:noFill/>
          </a:ln>
        </p:spPr>
      </p:pic>
      <p:grpSp>
        <p:nvGrpSpPr>
          <p:cNvPr id="443" name="Google Shape;443;p9"/>
          <p:cNvGrpSpPr/>
          <p:nvPr/>
        </p:nvGrpSpPr>
        <p:grpSpPr>
          <a:xfrm>
            <a:off x="177800" y="-14558"/>
            <a:ext cx="7238946" cy="832867"/>
            <a:chOff x="10279134" y="-795962"/>
            <a:chExt cx="5322334" cy="832867"/>
          </a:xfrm>
        </p:grpSpPr>
        <p:sp>
          <p:nvSpPr>
            <p:cNvPr id="444" name="Google Shape;444;p9"/>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9"/>
            <p:cNvSpPr txBox="1"/>
            <p:nvPr/>
          </p:nvSpPr>
          <p:spPr>
            <a:xfrm>
              <a:off x="10279134" y="-775585"/>
              <a:ext cx="5216981" cy="812490"/>
            </a:xfrm>
            <a:prstGeom prst="rect">
              <a:avLst/>
            </a:prstGeom>
            <a:noFill/>
            <a:ln>
              <a:noFill/>
            </a:ln>
          </p:spPr>
          <p:txBody>
            <a:bodyPr spcFirstLastPara="1" wrap="square" lIns="91425" tIns="45700" rIns="91425" bIns="45700" anchor="t" anchorCtr="0">
              <a:spAutoFit/>
            </a:bodyPr>
            <a:lstStyle/>
            <a:p>
              <a:pPr lvl="0" algn="ctr">
                <a:lnSpc>
                  <a:spcPct val="130000"/>
                </a:lnSpc>
                <a:buClr>
                  <a:srgbClr val="002060"/>
                </a:buClr>
                <a:buSzPts val="3600"/>
              </a:pPr>
              <a:r>
                <a:rPr lang="en-US" sz="3600" b="0" i="0" u="none" strike="noStrike" cap="none" dirty="0">
                  <a:solidFill>
                    <a:srgbClr val="002060"/>
                  </a:solidFill>
                  <a:latin typeface="Oswald Regular"/>
                  <a:ea typeface="Oswald Regular"/>
                  <a:cs typeface="Oswald Regular"/>
                  <a:sym typeface="Oswald Regular"/>
                </a:rPr>
                <a:t> </a:t>
              </a:r>
              <a:r>
                <a:rPr lang="en-US" sz="3600" b="1" dirty="0">
                  <a:solidFill>
                    <a:srgbClr val="FF0000"/>
                  </a:solidFill>
                  <a:ea typeface="Oswald Regular"/>
                  <a:cs typeface="Oswald Regular"/>
                  <a:sym typeface="Oswald Regular"/>
                </a:rPr>
                <a:t>1</a:t>
              </a:r>
              <a:r>
                <a:rPr lang="en-US" sz="3600" b="1" dirty="0" smtClean="0">
                  <a:solidFill>
                    <a:srgbClr val="FF0000"/>
                  </a:solidFill>
                  <a:ea typeface="Oswald Regular"/>
                  <a:cs typeface="Oswald Regular"/>
                  <a:sym typeface="Oswald Regular"/>
                </a:rPr>
                <a:t>. </a:t>
              </a:r>
              <a:r>
                <a:rPr lang="en-US" sz="3600" b="1" dirty="0">
                  <a:solidFill>
                    <a:srgbClr val="FF0000"/>
                  </a:solidFill>
                  <a:ea typeface="Oswald Regular"/>
                  <a:cs typeface="Oswald Regular"/>
                  <a:sym typeface="Oswald Regular"/>
                </a:rPr>
                <a:t>HỆ THỐNG KINH, VĨ TUYẾN</a:t>
              </a:r>
            </a:p>
          </p:txBody>
        </p:sp>
      </p:grpSp>
      <p:sp>
        <p:nvSpPr>
          <p:cNvPr id="33" name="TextBox 32"/>
          <p:cNvSpPr txBox="1"/>
          <p:nvPr/>
        </p:nvSpPr>
        <p:spPr>
          <a:xfrm>
            <a:off x="467423" y="992597"/>
            <a:ext cx="3675086" cy="584775"/>
          </a:xfrm>
          <a:prstGeom prst="rect">
            <a:avLst/>
          </a:prstGeom>
          <a:noFill/>
        </p:spPr>
        <p:txBody>
          <a:bodyPr wrap="square" rtlCol="0">
            <a:spAutoFit/>
          </a:bodyPr>
          <a:lstStyle/>
          <a:p>
            <a:pPr algn="just"/>
            <a:r>
              <a:rPr lang="en-US" sz="3200" b="1" i="1" u="sng" dirty="0">
                <a:solidFill>
                  <a:srgbClr val="FF0000"/>
                </a:solidFill>
                <a:latin typeface="Arial" panose="020B0604020202020204" pitchFamily="34" charset="0"/>
                <a:cs typeface="Arial" panose="020B0604020202020204" pitchFamily="34" charset="0"/>
              </a:rPr>
              <a:t>a. Kinh </a:t>
            </a:r>
            <a:r>
              <a:rPr lang="en-US" sz="3200" b="1" i="1" u="sng" dirty="0" err="1">
                <a:solidFill>
                  <a:srgbClr val="FF0000"/>
                </a:solidFill>
                <a:latin typeface="Arial" panose="020B0604020202020204" pitchFamily="34" charset="0"/>
                <a:cs typeface="Arial" panose="020B0604020202020204" pitchFamily="34" charset="0"/>
              </a:rPr>
              <a:t>tuy</a:t>
            </a:r>
            <a:r>
              <a:rPr lang="vi-VN" sz="3200" b="1" i="1" u="sng" dirty="0" smtClean="0">
                <a:solidFill>
                  <a:srgbClr val="FF0000"/>
                </a:solidFill>
                <a:latin typeface="Arial" panose="020B0604020202020204" pitchFamily="34" charset="0"/>
                <a:cs typeface="Arial" panose="020B0604020202020204" pitchFamily="34" charset="0"/>
              </a:rPr>
              <a:t>ến</a:t>
            </a:r>
            <a:r>
              <a:rPr lang="en-US" sz="3200" b="1" i="1" u="sng" dirty="0" smtClean="0">
                <a:solidFill>
                  <a:srgbClr val="FF0000"/>
                </a:solidFill>
                <a:latin typeface="Arial" panose="020B0604020202020204" pitchFamily="34" charset="0"/>
                <a:cs typeface="Arial" panose="020B0604020202020204" pitchFamily="34" charset="0"/>
              </a:rPr>
              <a:t>:</a:t>
            </a:r>
            <a:endParaRPr lang="en-US" sz="3200" b="1" i="1" u="sng" dirty="0">
              <a:solidFill>
                <a:srgbClr val="FF0000"/>
              </a:solidFill>
              <a:latin typeface="Arial" panose="020B0604020202020204" pitchFamily="34" charset="0"/>
              <a:cs typeface="Arial" panose="020B0604020202020204" pitchFamily="34" charset="0"/>
            </a:endParaRPr>
          </a:p>
        </p:txBody>
      </p:sp>
      <p:sp>
        <p:nvSpPr>
          <p:cNvPr id="34" name="TextBox 33"/>
          <p:cNvSpPr txBox="1"/>
          <p:nvPr/>
        </p:nvSpPr>
        <p:spPr>
          <a:xfrm>
            <a:off x="265498" y="1959113"/>
            <a:ext cx="11738388" cy="1754326"/>
          </a:xfrm>
          <a:prstGeom prst="rect">
            <a:avLst/>
          </a:prstGeom>
          <a:noFill/>
        </p:spPr>
        <p:txBody>
          <a:bodyPr wrap="square" rtlCol="0">
            <a:spAutoFit/>
          </a:bodyPr>
          <a:lstStyle/>
          <a:p>
            <a:pPr algn="just">
              <a:lnSpc>
                <a:spcPct val="150000"/>
              </a:lnSpc>
            </a:pPr>
            <a:r>
              <a:rPr lang="pt-BR" sz="3600" b="1" dirty="0" smtClean="0">
                <a:solidFill>
                  <a:srgbClr val="002060"/>
                </a:solidFill>
                <a:latin typeface="Times New Roman" pitchFamily="18" charset="0"/>
                <a:cs typeface="Times New Roman" pitchFamily="18" charset="0"/>
                <a:sym typeface="Wingdings" panose="05000000000000000000" pitchFamily="2" charset="2"/>
              </a:rPr>
              <a:t> </a:t>
            </a:r>
            <a:r>
              <a:rPr lang="pt-BR" sz="3600" b="1" dirty="0" smtClean="0">
                <a:solidFill>
                  <a:srgbClr val="002060"/>
                </a:solidFill>
                <a:latin typeface="Times New Roman" pitchFamily="18" charset="0"/>
                <a:cs typeface="Times New Roman" pitchFamily="18" charset="0"/>
              </a:rPr>
              <a:t>- Kinh độ của một điểm là khoảng cách bằng số độ tính từ điểm đó đến kinh tuyến gốc. </a:t>
            </a:r>
            <a:endParaRPr lang="en-US" sz="3600" b="1" dirty="0">
              <a:solidFill>
                <a:srgbClr val="002060"/>
              </a:solidFill>
              <a:latin typeface="Times New Roman" pitchFamily="18" charset="0"/>
              <a:cs typeface="Times New Roman" pitchFamily="18" charset="0"/>
            </a:endParaRPr>
          </a:p>
        </p:txBody>
      </p:sp>
      <p:sp>
        <p:nvSpPr>
          <p:cNvPr id="35" name="TextBox 34"/>
          <p:cNvSpPr txBox="1"/>
          <p:nvPr/>
        </p:nvSpPr>
        <p:spPr>
          <a:xfrm>
            <a:off x="203200" y="3687057"/>
            <a:ext cx="11433632" cy="1365182"/>
          </a:xfrm>
          <a:prstGeom prst="rect">
            <a:avLst/>
          </a:prstGeom>
          <a:noFill/>
        </p:spPr>
        <p:txBody>
          <a:bodyPr wrap="square" rtlCol="0">
            <a:spAutoFit/>
          </a:bodyPr>
          <a:lstStyle/>
          <a:p>
            <a:pPr lvl="0" indent="57150" algn="just">
              <a:lnSpc>
                <a:spcPct val="107000"/>
              </a:lnSpc>
              <a:spcBef>
                <a:spcPts val="800"/>
              </a:spcBef>
            </a:pPr>
            <a:r>
              <a:rPr lang="pt-BR" sz="4000" b="1" dirty="0" smtClean="0">
                <a:solidFill>
                  <a:srgbClr val="002060"/>
                </a:solidFill>
                <a:latin typeface="Times New Roman" pitchFamily="18" charset="0"/>
                <a:cs typeface="Times New Roman" pitchFamily="18" charset="0"/>
                <a:sym typeface="Wingdings" panose="05000000000000000000" pitchFamily="2" charset="2"/>
              </a:rPr>
              <a:t> </a:t>
            </a:r>
            <a:r>
              <a:rPr lang="pt-BR" sz="4000" b="1" dirty="0" smtClean="0">
                <a:solidFill>
                  <a:srgbClr val="002060"/>
                </a:solidFill>
                <a:latin typeface="Times New Roman" pitchFamily="18" charset="0"/>
                <a:cs typeface="Times New Roman" pitchFamily="18" charset="0"/>
              </a:rPr>
              <a:t>- </a:t>
            </a:r>
            <a:r>
              <a:rPr lang="en-US" sz="4000" b="1" dirty="0" err="1" smtClean="0">
                <a:solidFill>
                  <a:srgbClr val="002060"/>
                </a:solidFill>
                <a:latin typeface="Times New Roman" pitchFamily="18" charset="0"/>
                <a:ea typeface="Times New Roman"/>
                <a:cs typeface="Times New Roman" pitchFamily="18" charset="0"/>
                <a:sym typeface="Times New Roman"/>
              </a:rPr>
              <a:t>Vĩ</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độ</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là</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khoảng</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cách</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bằng</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số</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độ</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từ</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địa</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điểm</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đó</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đến</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đường</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Xích</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đạo</a:t>
            </a:r>
            <a:r>
              <a:rPr lang="en-US" sz="4000" b="1" dirty="0" smtClean="0">
                <a:solidFill>
                  <a:srgbClr val="002060"/>
                </a:solidFill>
                <a:latin typeface="Times New Roman" pitchFamily="18" charset="0"/>
                <a:ea typeface="Times New Roman"/>
                <a:cs typeface="Times New Roman" pitchFamily="18" charset="0"/>
                <a:sym typeface="Times New Roman"/>
              </a:rPr>
              <a:t>. </a:t>
            </a:r>
            <a:endParaRPr lang="vi-VN" sz="3600" dirty="0">
              <a:solidFill>
                <a:srgbClr val="002060"/>
              </a:solidFill>
              <a:latin typeface="Times New Roman" pitchFamily="18" charset="0"/>
              <a:ea typeface="Calibri"/>
              <a:cs typeface="Times New Roman" pitchFamily="18" charset="0"/>
              <a:sym typeface="Calibri"/>
            </a:endParaRPr>
          </a:p>
        </p:txBody>
      </p:sp>
      <p:grpSp>
        <p:nvGrpSpPr>
          <p:cNvPr id="11" name="Google Shape;715;p15"/>
          <p:cNvGrpSpPr/>
          <p:nvPr/>
        </p:nvGrpSpPr>
        <p:grpSpPr>
          <a:xfrm>
            <a:off x="203200" y="962512"/>
            <a:ext cx="4521106" cy="812490"/>
            <a:chOff x="10186811" y="-840289"/>
            <a:chExt cx="6191350" cy="1016048"/>
          </a:xfrm>
        </p:grpSpPr>
        <p:sp>
          <p:nvSpPr>
            <p:cNvPr id="12" name="Google Shape;716;p15"/>
            <p:cNvSpPr/>
            <p:nvPr/>
          </p:nvSpPr>
          <p:spPr>
            <a:xfrm>
              <a:off x="10343613" y="-795962"/>
              <a:ext cx="6034548"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717;p15"/>
            <p:cNvSpPr txBox="1"/>
            <p:nvPr/>
          </p:nvSpPr>
          <p:spPr>
            <a:xfrm>
              <a:off x="10186811" y="-840289"/>
              <a:ext cx="6034549" cy="101604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 </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2. </a:t>
              </a: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TỌA ĐỘ ĐỊA </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LÍ</a:t>
              </a:r>
              <a:endParaRPr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endParaRPr>
            </a:p>
          </p:txBody>
        </p:sp>
      </p:grpSp>
      <p:pic>
        <p:nvPicPr>
          <p:cNvPr id="15" name="Google Shape;317;p6"/>
          <p:cNvPicPr preferRelativeResize="0"/>
          <p:nvPr/>
        </p:nvPicPr>
        <p:blipFill rotWithShape="1">
          <a:blip r:embed="rId4">
            <a:alphaModFix/>
          </a:blip>
          <a:srcRect l="7984" b="8789"/>
          <a:stretch/>
        </p:blipFill>
        <p:spPr>
          <a:xfrm>
            <a:off x="10064250" y="166904"/>
            <a:ext cx="1939636" cy="1819132"/>
          </a:xfrm>
          <a:prstGeom prst="rect">
            <a:avLst/>
          </a:prstGeom>
          <a:noFill/>
          <a:ln>
            <a:noFill/>
          </a:ln>
        </p:spPr>
      </p:pic>
    </p:spTree>
    <p:extLst>
      <p:ext uri="{BB962C8B-B14F-4D97-AF65-F5344CB8AC3E}">
        <p14:creationId xmlns:p14="http://schemas.microsoft.com/office/powerpoint/2010/main" val="42674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ppt_x</p:attrName>
                                        </p:attrNameLst>
                                      </p:cBhvr>
                                      <p:tavLst>
                                        <p:tav tm="0">
                                          <p:val>
                                            <p:strVal val="#ppt_x-.2"/>
                                          </p:val>
                                        </p:tav>
                                        <p:tav tm="100000">
                                          <p:val>
                                            <p:strVal val="#ppt_x"/>
                                          </p:val>
                                        </p:tav>
                                      </p:tavLst>
                                    </p:anim>
                                    <p:anim calcmode="lin" valueType="num">
                                      <p:cBhvr>
                                        <p:cTn id="13"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000" fill="hold"/>
                                        <p:tgtEl>
                                          <p:spTgt spid="34"/>
                                        </p:tgtEl>
                                        <p:attrNameLst>
                                          <p:attrName>ppt_x</p:attrName>
                                        </p:attrNameLst>
                                      </p:cBhvr>
                                      <p:tavLst>
                                        <p:tav tm="0">
                                          <p:val>
                                            <p:strVal val="#ppt_x-.2"/>
                                          </p:val>
                                        </p:tav>
                                        <p:tav tm="100000">
                                          <p:val>
                                            <p:strVal val="#ppt_x"/>
                                          </p:val>
                                        </p:tav>
                                      </p:tavLst>
                                    </p:anim>
                                    <p:anim calcmode="lin" valueType="num">
                                      <p:cBhvr>
                                        <p:cTn id="20"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1000" fill="hold"/>
                                        <p:tgtEl>
                                          <p:spTgt spid="35"/>
                                        </p:tgtEl>
                                        <p:attrNameLst>
                                          <p:attrName>ppt_x</p:attrName>
                                        </p:attrNameLst>
                                      </p:cBhvr>
                                      <p:tavLst>
                                        <p:tav tm="0">
                                          <p:val>
                                            <p:strVal val="#ppt_x-.2"/>
                                          </p:val>
                                        </p:tav>
                                        <p:tav tm="100000">
                                          <p:val>
                                            <p:strVal val="#ppt_x"/>
                                          </p:val>
                                        </p:tav>
                                      </p:tavLst>
                                    </p:anim>
                                    <p:anim calcmode="lin" valueType="num">
                                      <p:cBhvr>
                                        <p:cTn id="27"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2" name="Google Shape;422;p9"/>
          <p:cNvSpPr txBox="1"/>
          <p:nvPr/>
        </p:nvSpPr>
        <p:spPr>
          <a:xfrm>
            <a:off x="4965279" y="10094928"/>
            <a:ext cx="6416463" cy="2814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Quan sát hình bên và xác định:</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1. Đường kinh tuyến gốc, vĩ tuyến gốc.</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2. So sánh độ dài các kinh tuyến với nhau và các vĩ tuyến với nhau.</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3. Trên Trái Đất có bao nhiêu đường kinh tuyến? Bao nhiêu đường vĩ tuyến?</a:t>
            </a:r>
            <a:endParaRPr sz="3600" b="1">
              <a:solidFill>
                <a:srgbClr val="002060"/>
              </a:solidFill>
              <a:latin typeface="Arial"/>
              <a:ea typeface="Arial"/>
              <a:cs typeface="Arial"/>
              <a:sym typeface="Arial"/>
            </a:endParaRPr>
          </a:p>
        </p:txBody>
      </p:sp>
      <p:pic>
        <p:nvPicPr>
          <p:cNvPr id="424" name="Google Shape;424;p9" descr="Yếu Tố Biểu Tượng Tra Cứu Câu Hỏi Hình ảnh | Định dạng hình ảnh AI  401033918| vn.lovepik.com"/>
          <p:cNvPicPr preferRelativeResize="0"/>
          <p:nvPr/>
        </p:nvPicPr>
        <p:blipFill rotWithShape="1">
          <a:blip r:embed="rId3">
            <a:alphaModFix/>
          </a:blip>
          <a:srcRect/>
          <a:stretch/>
        </p:blipFill>
        <p:spPr>
          <a:xfrm>
            <a:off x="4835434" y="8605006"/>
            <a:ext cx="2064712" cy="2064712"/>
          </a:xfrm>
          <a:prstGeom prst="rect">
            <a:avLst/>
          </a:prstGeom>
          <a:noFill/>
          <a:ln>
            <a:noFill/>
          </a:ln>
        </p:spPr>
      </p:pic>
      <p:grpSp>
        <p:nvGrpSpPr>
          <p:cNvPr id="443" name="Google Shape;443;p9"/>
          <p:cNvGrpSpPr/>
          <p:nvPr/>
        </p:nvGrpSpPr>
        <p:grpSpPr>
          <a:xfrm>
            <a:off x="177800" y="-14558"/>
            <a:ext cx="7238946" cy="832867"/>
            <a:chOff x="10279134" y="-795962"/>
            <a:chExt cx="5322334" cy="832867"/>
          </a:xfrm>
        </p:grpSpPr>
        <p:sp>
          <p:nvSpPr>
            <p:cNvPr id="444" name="Google Shape;444;p9"/>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9"/>
            <p:cNvSpPr txBox="1"/>
            <p:nvPr/>
          </p:nvSpPr>
          <p:spPr>
            <a:xfrm>
              <a:off x="10279134" y="-775585"/>
              <a:ext cx="5216981" cy="812490"/>
            </a:xfrm>
            <a:prstGeom prst="rect">
              <a:avLst/>
            </a:prstGeom>
            <a:noFill/>
            <a:ln>
              <a:noFill/>
            </a:ln>
          </p:spPr>
          <p:txBody>
            <a:bodyPr spcFirstLastPara="1" wrap="square" lIns="91425" tIns="45700" rIns="91425" bIns="45700" anchor="t" anchorCtr="0">
              <a:spAutoFit/>
            </a:bodyPr>
            <a:lstStyle/>
            <a:p>
              <a:pPr lvl="0" algn="ctr">
                <a:lnSpc>
                  <a:spcPct val="130000"/>
                </a:lnSpc>
                <a:buClr>
                  <a:srgbClr val="002060"/>
                </a:buClr>
                <a:buSzPts val="3600"/>
              </a:pPr>
              <a:r>
                <a:rPr lang="en-US" sz="3600" b="0" i="0" u="none" strike="noStrike" cap="none" dirty="0">
                  <a:solidFill>
                    <a:srgbClr val="002060"/>
                  </a:solidFill>
                  <a:latin typeface="Oswald Regular"/>
                  <a:ea typeface="Oswald Regular"/>
                  <a:cs typeface="Oswald Regular"/>
                  <a:sym typeface="Oswald Regular"/>
                </a:rPr>
                <a:t> </a:t>
              </a:r>
              <a:r>
                <a:rPr lang="en-US" sz="3600" b="1" dirty="0">
                  <a:solidFill>
                    <a:srgbClr val="FF0000"/>
                  </a:solidFill>
                  <a:ea typeface="Oswald Regular"/>
                  <a:cs typeface="Oswald Regular"/>
                  <a:sym typeface="Oswald Regular"/>
                </a:rPr>
                <a:t>a</a:t>
              </a:r>
              <a:r>
                <a:rPr lang="en-US" sz="3600" b="1" dirty="0" smtClean="0">
                  <a:solidFill>
                    <a:srgbClr val="FF0000"/>
                  </a:solidFill>
                  <a:ea typeface="Oswald Regular"/>
                  <a:cs typeface="Oswald Regular"/>
                  <a:sym typeface="Oswald Regular"/>
                </a:rPr>
                <a:t>. </a:t>
              </a:r>
              <a:r>
                <a:rPr lang="en-US" sz="3600" b="1" dirty="0">
                  <a:solidFill>
                    <a:srgbClr val="FF0000"/>
                  </a:solidFill>
                  <a:ea typeface="Oswald Regular"/>
                  <a:cs typeface="Oswald Regular"/>
                  <a:sym typeface="Oswald Regular"/>
                </a:rPr>
                <a:t>HỆ THỐNG KINH, VĨ TUYẾN</a:t>
              </a:r>
            </a:p>
          </p:txBody>
        </p:sp>
      </p:grpSp>
      <p:grpSp>
        <p:nvGrpSpPr>
          <p:cNvPr id="11" name="Google Shape;715;p15"/>
          <p:cNvGrpSpPr/>
          <p:nvPr/>
        </p:nvGrpSpPr>
        <p:grpSpPr>
          <a:xfrm>
            <a:off x="203200" y="962512"/>
            <a:ext cx="4521106" cy="812490"/>
            <a:chOff x="10186811" y="-840289"/>
            <a:chExt cx="6191350" cy="1016048"/>
          </a:xfrm>
        </p:grpSpPr>
        <p:sp>
          <p:nvSpPr>
            <p:cNvPr id="12" name="Google Shape;716;p15"/>
            <p:cNvSpPr/>
            <p:nvPr/>
          </p:nvSpPr>
          <p:spPr>
            <a:xfrm>
              <a:off x="10343613" y="-795962"/>
              <a:ext cx="6034548"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717;p15"/>
            <p:cNvSpPr txBox="1"/>
            <p:nvPr/>
          </p:nvSpPr>
          <p:spPr>
            <a:xfrm>
              <a:off x="10186811" y="-840289"/>
              <a:ext cx="6034549" cy="101604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 </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b. </a:t>
              </a: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TỌA ĐỘ ĐỊA </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LÍ</a:t>
              </a:r>
              <a:endParaRPr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endParaRPr>
            </a:p>
          </p:txBody>
        </p:sp>
      </p:grpSp>
      <p:pic>
        <p:nvPicPr>
          <p:cNvPr id="14" name="Picture 13">
            <a:extLst>
              <a:ext uri="{FF2B5EF4-FFF2-40B4-BE49-F238E27FC236}">
                <a16:creationId xmlns:a16="http://schemas.microsoft.com/office/drawing/2014/main" xmlns="" id="{316BED55-C97F-4F3B-8848-9D56335DD92C}"/>
              </a:ext>
            </a:extLst>
          </p:cNvPr>
          <p:cNvPicPr>
            <a:picLocks noChangeAspect="1"/>
          </p:cNvPicPr>
          <p:nvPr/>
        </p:nvPicPr>
        <p:blipFill rotWithShape="1">
          <a:blip r:embed="rId4"/>
          <a:srcRect l="25333" t="37186" r="66750" b="53475"/>
          <a:stretch/>
        </p:blipFill>
        <p:spPr>
          <a:xfrm>
            <a:off x="503382" y="1994050"/>
            <a:ext cx="1703088" cy="847597"/>
          </a:xfrm>
          <a:prstGeom prst="rect">
            <a:avLst/>
          </a:prstGeom>
          <a:ln>
            <a:solidFill>
              <a:srgbClr val="0000FF"/>
            </a:solidFill>
          </a:ln>
        </p:spPr>
      </p:pic>
      <p:pic>
        <p:nvPicPr>
          <p:cNvPr id="15" name="Picture 14">
            <a:extLst>
              <a:ext uri="{FF2B5EF4-FFF2-40B4-BE49-F238E27FC236}">
                <a16:creationId xmlns:a16="http://schemas.microsoft.com/office/drawing/2014/main" xmlns="" id="{4FADCDCB-031B-46E7-8CA9-C75B0EC018D9}"/>
              </a:ext>
            </a:extLst>
          </p:cNvPr>
          <p:cNvPicPr>
            <a:picLocks noChangeAspect="1"/>
          </p:cNvPicPr>
          <p:nvPr/>
        </p:nvPicPr>
        <p:blipFill rotWithShape="1">
          <a:blip r:embed="rId5"/>
          <a:srcRect l="26000" t="20296" r="38083" b="26667"/>
          <a:stretch/>
        </p:blipFill>
        <p:spPr>
          <a:xfrm>
            <a:off x="6035691" y="1642533"/>
            <a:ext cx="6054709" cy="5181600"/>
          </a:xfrm>
          <a:prstGeom prst="rect">
            <a:avLst/>
          </a:prstGeom>
          <a:ln>
            <a:solidFill>
              <a:srgbClr val="000099"/>
            </a:solidFill>
          </a:ln>
        </p:spPr>
      </p:pic>
      <p:sp>
        <p:nvSpPr>
          <p:cNvPr id="18" name="AutoShape 65"/>
          <p:cNvSpPr>
            <a:spLocks noChangeArrowheads="1"/>
          </p:cNvSpPr>
          <p:nvPr/>
        </p:nvSpPr>
        <p:spPr bwMode="auto">
          <a:xfrm>
            <a:off x="6379087" y="3934691"/>
            <a:ext cx="406400" cy="269908"/>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2400">
              <a:latin typeface="Times New Roman" panose="02020603050405020304" pitchFamily="18" charset="0"/>
            </a:endParaRPr>
          </a:p>
        </p:txBody>
      </p:sp>
      <p:sp>
        <p:nvSpPr>
          <p:cNvPr id="19" name="TextBox 18"/>
          <p:cNvSpPr txBox="1"/>
          <p:nvPr/>
        </p:nvSpPr>
        <p:spPr>
          <a:xfrm>
            <a:off x="623413" y="2961104"/>
            <a:ext cx="5077493" cy="2217082"/>
          </a:xfrm>
          <a:prstGeom prst="rect">
            <a:avLst/>
          </a:prstGeom>
          <a:solidFill>
            <a:srgbClr val="FFFFFF"/>
          </a:solidFill>
          <a:ln>
            <a:solidFill>
              <a:srgbClr val="000099"/>
            </a:solidFill>
          </a:ln>
        </p:spPr>
        <p:txBody>
          <a:bodyPr wrap="square" rtlCol="0">
            <a:spAutoFit/>
          </a:bodyPr>
          <a:lstStyle/>
          <a:p>
            <a:pPr algn="just">
              <a:lnSpc>
                <a:spcPct val="150000"/>
              </a:lnSpc>
              <a:buFontTx/>
              <a:buChar char="-"/>
            </a:pPr>
            <a:r>
              <a:rPr lang="en-US" sz="3200" b="1" i="1" dirty="0">
                <a:solidFill>
                  <a:srgbClr val="002060"/>
                </a:solidFill>
                <a:latin typeface="Times New Roman" pitchFamily="18" charset="0"/>
                <a:cs typeface="Times New Roman" pitchFamily="18" charset="0"/>
              </a:rPr>
              <a:t> Nơi giao nhau giữa vĩ độ và kinh độ của một điểm được gọi là gì?</a:t>
            </a:r>
            <a:endParaRPr lang="en-US" sz="3200" dirty="0">
              <a:solidFill>
                <a:srgbClr val="002060"/>
              </a:solidFill>
              <a:latin typeface="Times New Roman" pitchFamily="18" charset="0"/>
              <a:cs typeface="Times New Roman" pitchFamily="18" charset="0"/>
            </a:endParaRPr>
          </a:p>
        </p:txBody>
      </p:sp>
      <p:sp>
        <p:nvSpPr>
          <p:cNvPr id="16" name="TextBox 15"/>
          <p:cNvSpPr txBox="1"/>
          <p:nvPr/>
        </p:nvSpPr>
        <p:spPr>
          <a:xfrm>
            <a:off x="297091" y="5728244"/>
            <a:ext cx="2822359" cy="830997"/>
          </a:xfrm>
          <a:prstGeom prst="rect">
            <a:avLst/>
          </a:prstGeom>
          <a:solidFill>
            <a:srgbClr val="FFFFFF"/>
          </a:solidFill>
          <a:ln>
            <a:solidFill>
              <a:srgbClr val="000099"/>
            </a:solidFill>
          </a:ln>
        </p:spPr>
        <p:txBody>
          <a:bodyPr wrap="square" rtlCol="0">
            <a:spAutoFit/>
          </a:bodyPr>
          <a:lstStyle/>
          <a:p>
            <a:pPr algn="just">
              <a:lnSpc>
                <a:spcPct val="150000"/>
              </a:lnSpc>
            </a:pPr>
            <a:r>
              <a:rPr lang="en-US" sz="3200" b="1" i="1" dirty="0" err="1" smtClean="0">
                <a:solidFill>
                  <a:srgbClr val="002060"/>
                </a:solidFill>
                <a:latin typeface="Times New Roman" pitchFamily="18" charset="0"/>
                <a:cs typeface="Times New Roman" pitchFamily="18" charset="0"/>
              </a:rPr>
              <a:t>Tọa</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độ</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địa</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lí</a:t>
            </a:r>
            <a:r>
              <a:rPr lang="en-US" sz="3200" b="1" i="1" dirty="0" smtClean="0">
                <a:solidFill>
                  <a:srgbClr val="002060"/>
                </a:solidFill>
                <a:latin typeface="Times New Roman" pitchFamily="18" charset="0"/>
                <a:cs typeface="Times New Roman" pitchFamily="18" charset="0"/>
              </a:rPr>
              <a:t> C  </a:t>
            </a:r>
            <a:endParaRPr lang="en-US" sz="3200" dirty="0">
              <a:solidFill>
                <a:srgbClr val="002060"/>
              </a:solidFill>
              <a:latin typeface="Times New Roman" pitchFamily="18" charset="0"/>
              <a:cs typeface="Times New Roman" pitchFamily="18" charset="0"/>
            </a:endParaRPr>
          </a:p>
        </p:txBody>
      </p:sp>
      <p:sp>
        <p:nvSpPr>
          <p:cNvPr id="17" name="Google Shape;770;p16"/>
          <p:cNvSpPr txBox="1"/>
          <p:nvPr/>
        </p:nvSpPr>
        <p:spPr>
          <a:xfrm>
            <a:off x="3255557" y="5912230"/>
            <a:ext cx="1171129"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smtClean="0">
                <a:solidFill>
                  <a:srgbClr val="002060"/>
                </a:solidFill>
                <a:latin typeface="Times New Roman"/>
                <a:ea typeface="Times New Roman"/>
                <a:cs typeface="Times New Roman"/>
                <a:sym typeface="Times New Roman"/>
              </a:rPr>
              <a:t>(10</a:t>
            </a:r>
            <a:r>
              <a:rPr lang="en-US" sz="3200" b="1" i="0" u="none" strike="noStrike" cap="none" baseline="30000" dirty="0" smtClean="0">
                <a:solidFill>
                  <a:srgbClr val="002060"/>
                </a:solidFill>
                <a:latin typeface="Times New Roman"/>
                <a:ea typeface="Times New Roman"/>
                <a:cs typeface="Times New Roman"/>
                <a:sym typeface="Times New Roman"/>
              </a:rPr>
              <a:t>o</a:t>
            </a:r>
            <a:r>
              <a:rPr lang="en-US" sz="3200" b="1" i="0" u="none" strike="noStrike" cap="none" dirty="0" smtClean="0">
                <a:solidFill>
                  <a:srgbClr val="002060"/>
                </a:solidFill>
                <a:sym typeface="Arial"/>
              </a:rPr>
              <a:t>B</a:t>
            </a:r>
            <a:endParaRPr sz="2000" dirty="0">
              <a:solidFill>
                <a:srgbClr val="002060"/>
              </a:solidFill>
              <a:latin typeface="Calibri"/>
              <a:ea typeface="Calibri"/>
              <a:cs typeface="Calibri"/>
              <a:sym typeface="Calibri"/>
            </a:endParaRPr>
          </a:p>
        </p:txBody>
      </p:sp>
      <p:sp>
        <p:nvSpPr>
          <p:cNvPr id="20" name="Google Shape;770;p16"/>
          <p:cNvSpPr txBox="1"/>
          <p:nvPr/>
        </p:nvSpPr>
        <p:spPr>
          <a:xfrm>
            <a:off x="4469817" y="5881453"/>
            <a:ext cx="172904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smtClean="0">
                <a:solidFill>
                  <a:srgbClr val="002060"/>
                </a:solidFill>
                <a:latin typeface="Times New Roman"/>
                <a:ea typeface="Times New Roman"/>
                <a:cs typeface="Times New Roman"/>
                <a:sym typeface="Times New Roman"/>
              </a:rPr>
              <a:t>2</a:t>
            </a:r>
            <a:r>
              <a:rPr lang="en-US" sz="3600" b="1" i="0" u="none" strike="noStrike" cap="none" dirty="0" smtClean="0">
                <a:solidFill>
                  <a:srgbClr val="002060"/>
                </a:solidFill>
                <a:latin typeface="Times New Roman"/>
                <a:ea typeface="Times New Roman"/>
                <a:cs typeface="Times New Roman"/>
                <a:sym typeface="Times New Roman"/>
              </a:rPr>
              <a:t>0</a:t>
            </a:r>
            <a:r>
              <a:rPr lang="en-US" sz="3600" b="1" i="0" u="none" strike="noStrike" cap="none" baseline="30000" dirty="0" smtClean="0">
                <a:solidFill>
                  <a:srgbClr val="002060"/>
                </a:solidFill>
                <a:latin typeface="Times New Roman"/>
                <a:ea typeface="Times New Roman"/>
                <a:cs typeface="Times New Roman"/>
                <a:sym typeface="Times New Roman"/>
              </a:rPr>
              <a:t>o</a:t>
            </a:r>
            <a:r>
              <a:rPr lang="en-US" sz="3600" b="1" dirty="0" smtClean="0">
                <a:solidFill>
                  <a:srgbClr val="002060"/>
                </a:solidFill>
                <a:ea typeface="Times New Roman"/>
              </a:rPr>
              <a:t>T)</a:t>
            </a:r>
            <a:endParaRPr sz="2400" dirty="0">
              <a:solidFill>
                <a:srgbClr val="002060"/>
              </a:solidFill>
              <a:latin typeface="Calibri"/>
              <a:ea typeface="Calibri"/>
              <a:cs typeface="Calibri"/>
              <a:sym typeface="Calibri"/>
            </a:endParaRPr>
          </a:p>
        </p:txBody>
      </p:sp>
      <p:sp>
        <p:nvSpPr>
          <p:cNvPr id="21" name="AutoShape 65"/>
          <p:cNvSpPr>
            <a:spLocks noChangeArrowheads="1"/>
          </p:cNvSpPr>
          <p:nvPr/>
        </p:nvSpPr>
        <p:spPr bwMode="auto">
          <a:xfrm>
            <a:off x="9090040" y="3222786"/>
            <a:ext cx="406400" cy="269908"/>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2400">
              <a:latin typeface="Times New Roman" panose="02020603050405020304" pitchFamily="18" charset="0"/>
            </a:endParaRPr>
          </a:p>
        </p:txBody>
      </p:sp>
      <p:sp>
        <p:nvSpPr>
          <p:cNvPr id="22" name="TextBox 21"/>
          <p:cNvSpPr txBox="1"/>
          <p:nvPr/>
        </p:nvSpPr>
        <p:spPr>
          <a:xfrm>
            <a:off x="6914432" y="818309"/>
            <a:ext cx="2822359" cy="742511"/>
          </a:xfrm>
          <a:prstGeom prst="rect">
            <a:avLst/>
          </a:prstGeom>
          <a:solidFill>
            <a:srgbClr val="FFFFFF"/>
          </a:solidFill>
          <a:ln>
            <a:solidFill>
              <a:srgbClr val="000099"/>
            </a:solidFill>
          </a:ln>
        </p:spPr>
        <p:txBody>
          <a:bodyPr wrap="square" rtlCol="0">
            <a:spAutoFit/>
          </a:bodyPr>
          <a:lstStyle/>
          <a:p>
            <a:pPr algn="just">
              <a:lnSpc>
                <a:spcPct val="150000"/>
              </a:lnSpc>
            </a:pPr>
            <a:r>
              <a:rPr lang="en-US" sz="3200" i="1" dirty="0" err="1" smtClean="0">
                <a:solidFill>
                  <a:srgbClr val="002060"/>
                </a:solidFill>
                <a:latin typeface="Times New Roman" pitchFamily="18" charset="0"/>
                <a:cs typeface="Times New Roman" pitchFamily="18" charset="0"/>
              </a:rPr>
              <a:t>Tọa</a:t>
            </a:r>
            <a:r>
              <a:rPr lang="en-US" sz="3200" i="1" dirty="0" smtClean="0">
                <a:solidFill>
                  <a:srgbClr val="002060"/>
                </a:solidFill>
                <a:latin typeface="Times New Roman" pitchFamily="18" charset="0"/>
                <a:cs typeface="Times New Roman" pitchFamily="18" charset="0"/>
              </a:rPr>
              <a:t> </a:t>
            </a:r>
            <a:r>
              <a:rPr lang="en-US" sz="3200" i="1" dirty="0" err="1" smtClean="0">
                <a:solidFill>
                  <a:srgbClr val="002060"/>
                </a:solidFill>
                <a:latin typeface="Times New Roman" pitchFamily="18" charset="0"/>
                <a:cs typeface="Times New Roman" pitchFamily="18" charset="0"/>
              </a:rPr>
              <a:t>độ</a:t>
            </a:r>
            <a:r>
              <a:rPr lang="en-US" sz="3200" i="1" dirty="0" smtClean="0">
                <a:solidFill>
                  <a:srgbClr val="002060"/>
                </a:solidFill>
                <a:latin typeface="Times New Roman" pitchFamily="18" charset="0"/>
                <a:cs typeface="Times New Roman" pitchFamily="18" charset="0"/>
              </a:rPr>
              <a:t> </a:t>
            </a:r>
            <a:r>
              <a:rPr lang="en-US" sz="3200" i="1" dirty="0" err="1" smtClean="0">
                <a:solidFill>
                  <a:srgbClr val="002060"/>
                </a:solidFill>
                <a:latin typeface="Times New Roman" pitchFamily="18" charset="0"/>
                <a:cs typeface="Times New Roman" pitchFamily="18" charset="0"/>
              </a:rPr>
              <a:t>địa</a:t>
            </a:r>
            <a:r>
              <a:rPr lang="en-US" sz="3200" i="1" dirty="0" smtClean="0">
                <a:solidFill>
                  <a:srgbClr val="002060"/>
                </a:solidFill>
                <a:latin typeface="Times New Roman" pitchFamily="18" charset="0"/>
                <a:cs typeface="Times New Roman" pitchFamily="18" charset="0"/>
              </a:rPr>
              <a:t> </a:t>
            </a:r>
            <a:r>
              <a:rPr lang="en-US" sz="3200" i="1" dirty="0" err="1" smtClean="0">
                <a:solidFill>
                  <a:srgbClr val="002060"/>
                </a:solidFill>
                <a:latin typeface="Times New Roman" pitchFamily="18" charset="0"/>
                <a:cs typeface="Times New Roman" pitchFamily="18" charset="0"/>
              </a:rPr>
              <a:t>lí</a:t>
            </a:r>
            <a:r>
              <a:rPr lang="en-US" sz="3200" i="1" dirty="0" smtClean="0">
                <a:solidFill>
                  <a:srgbClr val="002060"/>
                </a:solidFill>
                <a:latin typeface="Times New Roman" pitchFamily="18" charset="0"/>
                <a:cs typeface="Times New Roman" pitchFamily="18" charset="0"/>
              </a:rPr>
              <a:t> B  </a:t>
            </a:r>
            <a:endParaRPr lang="en-US" sz="3200" dirty="0">
              <a:solidFill>
                <a:srgbClr val="002060"/>
              </a:solidFill>
              <a:latin typeface="Times New Roman" pitchFamily="18" charset="0"/>
              <a:cs typeface="Times New Roman" pitchFamily="18" charset="0"/>
            </a:endParaRPr>
          </a:p>
        </p:txBody>
      </p:sp>
      <p:sp>
        <p:nvSpPr>
          <p:cNvPr id="23" name="TextBox 22"/>
          <p:cNvSpPr txBox="1"/>
          <p:nvPr/>
        </p:nvSpPr>
        <p:spPr>
          <a:xfrm>
            <a:off x="6914432" y="818309"/>
            <a:ext cx="2822359" cy="830997"/>
          </a:xfrm>
          <a:prstGeom prst="rect">
            <a:avLst/>
          </a:prstGeom>
          <a:solidFill>
            <a:srgbClr val="FFFFFF"/>
          </a:solidFill>
          <a:ln>
            <a:solidFill>
              <a:srgbClr val="000099"/>
            </a:solidFill>
          </a:ln>
        </p:spPr>
        <p:txBody>
          <a:bodyPr wrap="square" rtlCol="0">
            <a:spAutoFit/>
          </a:bodyPr>
          <a:lstStyle/>
          <a:p>
            <a:pPr algn="just">
              <a:lnSpc>
                <a:spcPct val="150000"/>
              </a:lnSpc>
            </a:pPr>
            <a:r>
              <a:rPr lang="en-US" sz="3200" b="1" i="1" dirty="0" err="1" smtClean="0">
                <a:solidFill>
                  <a:srgbClr val="002060"/>
                </a:solidFill>
                <a:latin typeface="Times New Roman" pitchFamily="18" charset="0"/>
                <a:cs typeface="Times New Roman" pitchFamily="18" charset="0"/>
              </a:rPr>
              <a:t>Tọa</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độ</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địa</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lí</a:t>
            </a:r>
            <a:r>
              <a:rPr lang="en-US" sz="3200" b="1" i="1" dirty="0" smtClean="0">
                <a:solidFill>
                  <a:srgbClr val="002060"/>
                </a:solidFill>
                <a:latin typeface="Times New Roman" pitchFamily="18" charset="0"/>
                <a:cs typeface="Times New Roman" pitchFamily="18" charset="0"/>
              </a:rPr>
              <a:t> </a:t>
            </a:r>
            <a:r>
              <a:rPr lang="en-US" sz="3200" i="1" dirty="0" smtClean="0">
                <a:solidFill>
                  <a:srgbClr val="002060"/>
                </a:solidFill>
                <a:latin typeface="Times New Roman" pitchFamily="18" charset="0"/>
                <a:cs typeface="Times New Roman" pitchFamily="18" charset="0"/>
              </a:rPr>
              <a:t>B</a:t>
            </a:r>
            <a:r>
              <a:rPr lang="en-US" sz="3200" b="1" i="1" dirty="0" smtClean="0">
                <a:solidFill>
                  <a:srgbClr val="002060"/>
                </a:solidFill>
                <a:latin typeface="Times New Roman" pitchFamily="18" charset="0"/>
                <a:cs typeface="Times New Roman" pitchFamily="18" charset="0"/>
              </a:rPr>
              <a:t>  </a:t>
            </a:r>
            <a:endParaRPr lang="en-US" sz="3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57999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par>
                                <p:cTn id="20" presetID="23" presetClass="entr" presetSubtype="16" repeatCount="500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childTnLst>
                                </p:cTn>
                              </p:par>
                              <p:par>
                                <p:cTn id="24" presetID="29"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ppt_x</p:attrName>
                                        </p:attrNameLst>
                                      </p:cBhvr>
                                      <p:tavLst>
                                        <p:tav tm="0">
                                          <p:val>
                                            <p:strVal val="#ppt_x-.2"/>
                                          </p:val>
                                        </p:tav>
                                        <p:tav tm="100000">
                                          <p:val>
                                            <p:strVal val="#ppt_x"/>
                                          </p:val>
                                        </p:tav>
                                      </p:tavLst>
                                    </p:anim>
                                    <p:anim calcmode="lin" valueType="num">
                                      <p:cBhvr>
                                        <p:cTn id="27"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000"/>
                                        <p:tgtEl>
                                          <p:spTgt spid="16"/>
                                        </p:tgtEl>
                                      </p:cBhvr>
                                    </p:animEffect>
                                    <p:anim calcmode="lin" valueType="num">
                                      <p:cBhvr>
                                        <p:cTn id="34" dur="2000" fill="hold"/>
                                        <p:tgtEl>
                                          <p:spTgt spid="16"/>
                                        </p:tgtEl>
                                        <p:attrNameLst>
                                          <p:attrName>ppt_w</p:attrName>
                                        </p:attrNameLst>
                                      </p:cBhvr>
                                      <p:tavLst>
                                        <p:tav tm="0" fmla="#ppt_w*sin(2.5*pi*$)">
                                          <p:val>
                                            <p:fltVal val="0"/>
                                          </p:val>
                                        </p:tav>
                                        <p:tav tm="100000">
                                          <p:val>
                                            <p:fltVal val="1"/>
                                          </p:val>
                                        </p:tav>
                                      </p:tavLst>
                                    </p:anim>
                                    <p:anim calcmode="lin" valueType="num">
                                      <p:cBhvr>
                                        <p:cTn id="3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xit" presetSubtype="0" fill="hold" grpId="1" nodeType="clickEffect">
                                  <p:stCondLst>
                                    <p:cond delay="0"/>
                                  </p:stCondLst>
                                  <p:childTnLst>
                                    <p:animEffect transition="out" filter="wedge">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23" presetClass="entr" presetSubtype="16" repeatCount="500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1000" fill="hold"/>
                                        <p:tgtEl>
                                          <p:spTgt spid="21"/>
                                        </p:tgtEl>
                                        <p:attrNameLst>
                                          <p:attrName>ppt_w</p:attrName>
                                        </p:attrNameLst>
                                      </p:cBhvr>
                                      <p:tavLst>
                                        <p:tav tm="0">
                                          <p:val>
                                            <p:fltVal val="0"/>
                                          </p:val>
                                        </p:tav>
                                        <p:tav tm="100000">
                                          <p:val>
                                            <p:strVal val="#ppt_w"/>
                                          </p:val>
                                        </p:tav>
                                      </p:tavLst>
                                    </p:anim>
                                    <p:anim calcmode="lin" valueType="num">
                                      <p:cBhvr>
                                        <p:cTn id="54" dur="10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000"/>
                                        <p:tgtEl>
                                          <p:spTgt spid="22"/>
                                        </p:tgtEl>
                                      </p:cBhvr>
                                    </p:animEffect>
                                    <p:anim calcmode="lin" valueType="num">
                                      <p:cBhvr>
                                        <p:cTn id="60" dur="2000" fill="hold"/>
                                        <p:tgtEl>
                                          <p:spTgt spid="22"/>
                                        </p:tgtEl>
                                        <p:attrNameLst>
                                          <p:attrName>ppt_w</p:attrName>
                                        </p:attrNameLst>
                                      </p:cBhvr>
                                      <p:tavLst>
                                        <p:tav tm="0" fmla="#ppt_w*sin(2.5*pi*$)">
                                          <p:val>
                                            <p:fltVal val="0"/>
                                          </p:val>
                                        </p:tav>
                                        <p:tav tm="100000">
                                          <p:val>
                                            <p:fltVal val="1"/>
                                          </p:val>
                                        </p:tav>
                                      </p:tavLst>
                                    </p:anim>
                                    <p:anim calcmode="lin" valueType="num">
                                      <p:cBhvr>
                                        <p:cTn id="61"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45"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2000"/>
                                        <p:tgtEl>
                                          <p:spTgt spid="23"/>
                                        </p:tgtEl>
                                      </p:cBhvr>
                                    </p:animEffect>
                                    <p:anim calcmode="lin" valueType="num">
                                      <p:cBhvr>
                                        <p:cTn id="67" dur="2000" fill="hold"/>
                                        <p:tgtEl>
                                          <p:spTgt spid="23"/>
                                        </p:tgtEl>
                                        <p:attrNameLst>
                                          <p:attrName>ppt_w</p:attrName>
                                        </p:attrNameLst>
                                      </p:cBhvr>
                                      <p:tavLst>
                                        <p:tav tm="0" fmla="#ppt_w*sin(2.5*pi*$)">
                                          <p:val>
                                            <p:fltVal val="0"/>
                                          </p:val>
                                        </p:tav>
                                        <p:tav tm="100000">
                                          <p:val>
                                            <p:fltVal val="1"/>
                                          </p:val>
                                        </p:tav>
                                      </p:tavLst>
                                    </p:anim>
                                    <p:anim calcmode="lin" valueType="num">
                                      <p:cBhvr>
                                        <p:cTn id="68"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9" grpId="1" animBg="1"/>
      <p:bldP spid="16" grpId="0" animBg="1"/>
      <p:bldP spid="17" grpId="0"/>
      <p:bldP spid="20" grpId="0"/>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C925AC1-B14B-4FA2-9DE7-5641F9EBF0FF}"/>
              </a:ext>
            </a:extLst>
          </p:cNvPr>
          <p:cNvSpPr/>
          <p:nvPr/>
        </p:nvSpPr>
        <p:spPr>
          <a:xfrm>
            <a:off x="6423837" y="6309476"/>
            <a:ext cx="5689600" cy="415636"/>
          </a:xfrm>
          <a:prstGeom prst="rect">
            <a:avLst/>
          </a:prstGeom>
          <a:solidFill>
            <a:schemeClr val="accent2">
              <a:lumMod val="20000"/>
              <a:lumOff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Arial" panose="020B0604020202020204" pitchFamily="34" charset="0"/>
                <a:cs typeface="Arial" panose="020B0604020202020204" pitchFamily="34" charset="0"/>
              </a:rPr>
              <a:t>Hình</a:t>
            </a:r>
            <a:r>
              <a:rPr lang="en-US" sz="2000" b="1" dirty="0" smtClean="0">
                <a:solidFill>
                  <a:schemeClr val="tx1"/>
                </a:solidFill>
                <a:latin typeface="Arial" panose="020B0604020202020204" pitchFamily="34" charset="0"/>
                <a:cs typeface="Arial" panose="020B0604020202020204" pitchFamily="34" charset="0"/>
              </a:rPr>
              <a:t> 1.2. </a:t>
            </a:r>
            <a:r>
              <a:rPr lang="en-US" sz="2000" b="1" dirty="0" err="1" smtClean="0">
                <a:solidFill>
                  <a:schemeClr val="tx1"/>
                </a:solidFill>
                <a:latin typeface="Arial" panose="020B0604020202020204" pitchFamily="34" charset="0"/>
                <a:cs typeface="Arial" panose="020B0604020202020204" pitchFamily="34" charset="0"/>
              </a:rPr>
              <a:t>Tọa</a:t>
            </a:r>
            <a:r>
              <a:rPr lang="en-US" sz="2000" b="1" dirty="0" smtClean="0">
                <a:solidFill>
                  <a:schemeClr val="tx1"/>
                </a:solidFill>
                <a:latin typeface="Arial" panose="020B0604020202020204" pitchFamily="34" charset="0"/>
                <a:cs typeface="Arial" panose="020B0604020202020204" pitchFamily="34" charset="0"/>
              </a:rPr>
              <a:t> </a:t>
            </a:r>
            <a:r>
              <a:rPr lang="en-US" sz="2000" b="1" dirty="0" err="1" smtClean="0">
                <a:solidFill>
                  <a:schemeClr val="tx1"/>
                </a:solidFill>
                <a:latin typeface="Arial" panose="020B0604020202020204" pitchFamily="34" charset="0"/>
                <a:cs typeface="Arial" panose="020B0604020202020204" pitchFamily="34" charset="0"/>
              </a:rPr>
              <a:t>độ</a:t>
            </a:r>
            <a:r>
              <a:rPr lang="en-US" sz="2000" b="1" dirty="0" smtClean="0">
                <a:solidFill>
                  <a:schemeClr val="tx1"/>
                </a:solidFill>
                <a:latin typeface="Arial" panose="020B0604020202020204" pitchFamily="34" charset="0"/>
                <a:cs typeface="Arial" panose="020B0604020202020204" pitchFamily="34" charset="0"/>
              </a:rPr>
              <a:t> </a:t>
            </a:r>
            <a:r>
              <a:rPr lang="en-US" sz="2000" b="1" dirty="0" err="1" smtClean="0">
                <a:solidFill>
                  <a:schemeClr val="tx1"/>
                </a:solidFill>
                <a:latin typeface="Arial" panose="020B0604020202020204" pitchFamily="34" charset="0"/>
                <a:cs typeface="Arial" panose="020B0604020202020204" pitchFamily="34" charset="0"/>
              </a:rPr>
              <a:t>địa</a:t>
            </a:r>
            <a:r>
              <a:rPr lang="en-US" sz="2000" b="1" dirty="0" smtClean="0">
                <a:solidFill>
                  <a:schemeClr val="tx1"/>
                </a:solidFill>
                <a:latin typeface="Arial" panose="020B0604020202020204" pitchFamily="34" charset="0"/>
                <a:cs typeface="Arial" panose="020B0604020202020204" pitchFamily="34" charset="0"/>
              </a:rPr>
              <a:t> </a:t>
            </a:r>
            <a:r>
              <a:rPr lang="en-US" sz="2000" b="1" dirty="0" err="1" smtClean="0">
                <a:solidFill>
                  <a:schemeClr val="tx1"/>
                </a:solidFill>
                <a:latin typeface="Arial" panose="020B0604020202020204" pitchFamily="34" charset="0"/>
                <a:cs typeface="Arial" panose="020B0604020202020204" pitchFamily="34" charset="0"/>
              </a:rPr>
              <a:t>lí</a:t>
            </a:r>
            <a:r>
              <a:rPr lang="en-US" sz="2000" b="1" dirty="0" smtClean="0">
                <a:solidFill>
                  <a:schemeClr val="tx1"/>
                </a:solidFill>
                <a:latin typeface="Arial" panose="020B0604020202020204" pitchFamily="34" charset="0"/>
                <a:cs typeface="Arial" panose="020B0604020202020204" pitchFamily="34" charset="0"/>
              </a:rPr>
              <a:t> </a:t>
            </a:r>
            <a:r>
              <a:rPr lang="en-US" sz="2000" b="1" dirty="0" err="1" smtClean="0">
                <a:solidFill>
                  <a:schemeClr val="tx1"/>
                </a:solidFill>
                <a:latin typeface="Arial" panose="020B0604020202020204" pitchFamily="34" charset="0"/>
                <a:cs typeface="Arial" panose="020B0604020202020204" pitchFamily="34" charset="0"/>
              </a:rPr>
              <a:t>của</a:t>
            </a:r>
            <a:r>
              <a:rPr lang="en-US" sz="2000" b="1" dirty="0" smtClean="0">
                <a:solidFill>
                  <a:schemeClr val="tx1"/>
                </a:solidFill>
                <a:latin typeface="Arial" panose="020B0604020202020204" pitchFamily="34" charset="0"/>
                <a:cs typeface="Arial" panose="020B0604020202020204" pitchFamily="34" charset="0"/>
              </a:rPr>
              <a:t> </a:t>
            </a:r>
            <a:r>
              <a:rPr lang="en-US" sz="2000" b="1" dirty="0" err="1" smtClean="0">
                <a:solidFill>
                  <a:schemeClr val="tx1"/>
                </a:solidFill>
                <a:latin typeface="Arial" panose="020B0604020202020204" pitchFamily="34" charset="0"/>
                <a:cs typeface="Arial" panose="020B0604020202020204" pitchFamily="34" charset="0"/>
              </a:rPr>
              <a:t>các</a:t>
            </a:r>
            <a:r>
              <a:rPr lang="en-US" sz="2000" b="1" dirty="0" smtClean="0">
                <a:solidFill>
                  <a:schemeClr val="tx1"/>
                </a:solidFill>
                <a:latin typeface="Arial" panose="020B0604020202020204" pitchFamily="34" charset="0"/>
                <a:cs typeface="Arial" panose="020B0604020202020204" pitchFamily="34" charset="0"/>
              </a:rPr>
              <a:t> </a:t>
            </a:r>
            <a:r>
              <a:rPr lang="en-US" sz="2000" b="1" dirty="0" err="1" smtClean="0">
                <a:solidFill>
                  <a:schemeClr val="tx1"/>
                </a:solidFill>
                <a:latin typeface="Arial" panose="020B0604020202020204" pitchFamily="34" charset="0"/>
                <a:cs typeface="Arial" panose="020B0604020202020204" pitchFamily="34" charset="0"/>
              </a:rPr>
              <a:t>điểm</a:t>
            </a:r>
            <a:r>
              <a:rPr lang="en-US" sz="2000" b="1" dirty="0" smtClean="0">
                <a:solidFill>
                  <a:schemeClr val="tx1"/>
                </a:solidFill>
                <a:latin typeface="Arial" panose="020B0604020202020204" pitchFamily="34" charset="0"/>
                <a:cs typeface="Arial" panose="020B0604020202020204" pitchFamily="34" charset="0"/>
              </a:rPr>
              <a:t> A, B, C, D</a:t>
            </a:r>
            <a:endParaRPr lang="en-US" sz="2000" b="1" dirty="0">
              <a:solidFill>
                <a:schemeClr val="tx1"/>
              </a:solidFill>
              <a:latin typeface="Arial" panose="020B0604020202020204" pitchFamily="34" charset="0"/>
              <a:cs typeface="Arial" panose="020B0604020202020204" pitchFamily="34" charset="0"/>
            </a:endParaRPr>
          </a:p>
        </p:txBody>
      </p:sp>
      <p:sp>
        <p:nvSpPr>
          <p:cNvPr id="5" name="Thought Bubble: Cloud 4">
            <a:extLst>
              <a:ext uri="{FF2B5EF4-FFF2-40B4-BE49-F238E27FC236}">
                <a16:creationId xmlns:a16="http://schemas.microsoft.com/office/drawing/2014/main" xmlns="" id="{4EE8159F-5CBA-4ADD-84FF-9E299D30E65F}"/>
              </a:ext>
            </a:extLst>
          </p:cNvPr>
          <p:cNvSpPr/>
          <p:nvPr/>
        </p:nvSpPr>
        <p:spPr>
          <a:xfrm>
            <a:off x="779580" y="2558836"/>
            <a:ext cx="5151120" cy="2763520"/>
          </a:xfrm>
          <a:prstGeom prst="cloudCallout">
            <a:avLst>
              <a:gd name="adj1" fmla="val 59502"/>
              <a:gd name="adj2" fmla="val 58640"/>
            </a:avLst>
          </a:prstGeom>
          <a:solidFill>
            <a:schemeClr val="accent2">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33" b="1" i="1" dirty="0">
                <a:solidFill>
                  <a:srgbClr val="002060"/>
                </a:solidFill>
                <a:latin typeface="Times New Roman" pitchFamily="18" charset="0"/>
                <a:cs typeface="Times New Roman" pitchFamily="18" charset="0"/>
              </a:rPr>
              <a:t>Xác định tọa độ địa lí của các điểm A, B, </a:t>
            </a:r>
            <a:r>
              <a:rPr lang="en-US" sz="2933" b="1" i="1" dirty="0" smtClean="0">
                <a:solidFill>
                  <a:srgbClr val="002060"/>
                </a:solidFill>
                <a:latin typeface="Times New Roman" pitchFamily="18" charset="0"/>
                <a:cs typeface="Times New Roman" pitchFamily="18" charset="0"/>
              </a:rPr>
              <a:t>C, D </a:t>
            </a:r>
            <a:r>
              <a:rPr lang="en-US" sz="2933" b="1" i="1" dirty="0">
                <a:solidFill>
                  <a:srgbClr val="002060"/>
                </a:solidFill>
                <a:latin typeface="Times New Roman" pitchFamily="18" charset="0"/>
                <a:cs typeface="Times New Roman" pitchFamily="18" charset="0"/>
              </a:rPr>
              <a:t>trên </a:t>
            </a:r>
            <a:r>
              <a:rPr lang="en-US" sz="2933" b="1" i="1" dirty="0" err="1">
                <a:solidFill>
                  <a:srgbClr val="002060"/>
                </a:solidFill>
                <a:latin typeface="Times New Roman" pitchFamily="18" charset="0"/>
                <a:cs typeface="Times New Roman" pitchFamily="18" charset="0"/>
              </a:rPr>
              <a:t>hình</a:t>
            </a:r>
            <a:r>
              <a:rPr lang="en-US" sz="2933" b="1" i="1" dirty="0">
                <a:solidFill>
                  <a:srgbClr val="002060"/>
                </a:solidFill>
                <a:latin typeface="Times New Roman" pitchFamily="18" charset="0"/>
                <a:cs typeface="Times New Roman" pitchFamily="18" charset="0"/>
              </a:rPr>
              <a:t> </a:t>
            </a:r>
            <a:r>
              <a:rPr lang="en-US" sz="2933" b="1" i="1" dirty="0" smtClean="0">
                <a:solidFill>
                  <a:srgbClr val="002060"/>
                </a:solidFill>
                <a:latin typeface="Times New Roman" pitchFamily="18" charset="0"/>
                <a:cs typeface="Times New Roman" pitchFamily="18" charset="0"/>
              </a:rPr>
              <a:t>1.2?</a:t>
            </a:r>
            <a:endParaRPr lang="en-US" sz="2933" b="1" i="1" dirty="0">
              <a:solidFill>
                <a:srgbClr val="002060"/>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E2B2D4CA-5C5B-4F50-9DE4-953F6B1AAEDE}"/>
              </a:ext>
            </a:extLst>
          </p:cNvPr>
          <p:cNvPicPr>
            <a:picLocks noChangeAspect="1"/>
          </p:cNvPicPr>
          <p:nvPr/>
        </p:nvPicPr>
        <p:blipFill rotWithShape="1">
          <a:blip r:embed="rId2"/>
          <a:srcRect l="25333" t="37186" r="66750" b="53475"/>
          <a:stretch/>
        </p:blipFill>
        <p:spPr>
          <a:xfrm>
            <a:off x="250105" y="1775002"/>
            <a:ext cx="1277316" cy="847597"/>
          </a:xfrm>
          <a:prstGeom prst="rect">
            <a:avLst/>
          </a:prstGeom>
        </p:spPr>
      </p:pic>
      <p:sp>
        <p:nvSpPr>
          <p:cNvPr id="9" name="TextBox 8">
            <a:extLst>
              <a:ext uri="{FF2B5EF4-FFF2-40B4-BE49-F238E27FC236}">
                <a16:creationId xmlns:a16="http://schemas.microsoft.com/office/drawing/2014/main" xmlns="" id="{BDA30B1D-F5FB-4364-A9DD-BCB73A69ACE7}"/>
              </a:ext>
            </a:extLst>
          </p:cNvPr>
          <p:cNvSpPr txBox="1"/>
          <p:nvPr/>
        </p:nvSpPr>
        <p:spPr>
          <a:xfrm>
            <a:off x="365319" y="3269427"/>
            <a:ext cx="1656080" cy="543675"/>
          </a:xfrm>
          <a:prstGeom prst="rect">
            <a:avLst/>
          </a:prstGeom>
          <a:noFill/>
        </p:spPr>
        <p:txBody>
          <a:bodyPr wrap="square" rtlCol="0">
            <a:spAutoFit/>
          </a:bodyPr>
          <a:lstStyle/>
          <a:p>
            <a:r>
              <a:rPr lang="en-US" sz="2933" b="1" dirty="0">
                <a:solidFill>
                  <a:srgbClr val="D60093"/>
                </a:solidFill>
                <a:latin typeface="Times New Roman" pitchFamily="18" charset="0"/>
                <a:cs typeface="Times New Roman" pitchFamily="18" charset="0"/>
              </a:rPr>
              <a:t>A</a:t>
            </a:r>
          </a:p>
        </p:txBody>
      </p:sp>
      <p:sp>
        <p:nvSpPr>
          <p:cNvPr id="10" name="Left Brace 9">
            <a:extLst>
              <a:ext uri="{FF2B5EF4-FFF2-40B4-BE49-F238E27FC236}">
                <a16:creationId xmlns:a16="http://schemas.microsoft.com/office/drawing/2014/main" xmlns="" id="{3270B072-C472-4B8E-B07C-7B3DFA1ED13C}"/>
              </a:ext>
            </a:extLst>
          </p:cNvPr>
          <p:cNvSpPr/>
          <p:nvPr/>
        </p:nvSpPr>
        <p:spPr>
          <a:xfrm>
            <a:off x="992294" y="3248782"/>
            <a:ext cx="294640" cy="812800"/>
          </a:xfrm>
          <a:prstGeom prst="leftBrace">
            <a:avLst/>
          </a:prstGeom>
          <a:ln w="41275">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67" dirty="0"/>
          </a:p>
        </p:txBody>
      </p:sp>
      <p:sp>
        <p:nvSpPr>
          <p:cNvPr id="13" name="TextBox 12">
            <a:extLst>
              <a:ext uri="{FF2B5EF4-FFF2-40B4-BE49-F238E27FC236}">
                <a16:creationId xmlns:a16="http://schemas.microsoft.com/office/drawing/2014/main" xmlns="" id="{7AEC7B0F-AB8F-451D-A081-12D846B1E8E7}"/>
              </a:ext>
            </a:extLst>
          </p:cNvPr>
          <p:cNvSpPr txBox="1"/>
          <p:nvPr/>
        </p:nvSpPr>
        <p:spPr>
          <a:xfrm>
            <a:off x="365319" y="5233298"/>
            <a:ext cx="1656080" cy="543675"/>
          </a:xfrm>
          <a:prstGeom prst="rect">
            <a:avLst/>
          </a:prstGeom>
          <a:noFill/>
        </p:spPr>
        <p:txBody>
          <a:bodyPr wrap="square" rtlCol="0">
            <a:spAutoFit/>
          </a:bodyPr>
          <a:lstStyle/>
          <a:p>
            <a:r>
              <a:rPr lang="en-US" sz="2933" b="1" dirty="0">
                <a:solidFill>
                  <a:srgbClr val="D60093"/>
                </a:solidFill>
                <a:latin typeface="Times New Roman" pitchFamily="18" charset="0"/>
                <a:cs typeface="Times New Roman" pitchFamily="18" charset="0"/>
              </a:rPr>
              <a:t>B</a:t>
            </a:r>
          </a:p>
        </p:txBody>
      </p:sp>
      <p:sp>
        <p:nvSpPr>
          <p:cNvPr id="14" name="Left Brace 13">
            <a:extLst>
              <a:ext uri="{FF2B5EF4-FFF2-40B4-BE49-F238E27FC236}">
                <a16:creationId xmlns:a16="http://schemas.microsoft.com/office/drawing/2014/main" xmlns="" id="{26C51BEB-99D5-400D-A459-B8B66F7DA49F}"/>
              </a:ext>
            </a:extLst>
          </p:cNvPr>
          <p:cNvSpPr/>
          <p:nvPr/>
        </p:nvSpPr>
        <p:spPr>
          <a:xfrm>
            <a:off x="944660" y="5155055"/>
            <a:ext cx="406400" cy="854920"/>
          </a:xfrm>
          <a:prstGeom prst="leftBrace">
            <a:avLst/>
          </a:prstGeom>
          <a:ln w="41275">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67"/>
          </a:p>
        </p:txBody>
      </p:sp>
      <p:sp>
        <p:nvSpPr>
          <p:cNvPr id="18" name="Left Brace 17">
            <a:extLst>
              <a:ext uri="{FF2B5EF4-FFF2-40B4-BE49-F238E27FC236}">
                <a16:creationId xmlns:a16="http://schemas.microsoft.com/office/drawing/2014/main" xmlns="" id="{73BC6B42-B02B-43B8-8BC3-E7DC8AC57327}"/>
              </a:ext>
            </a:extLst>
          </p:cNvPr>
          <p:cNvSpPr/>
          <p:nvPr/>
        </p:nvSpPr>
        <p:spPr>
          <a:xfrm>
            <a:off x="3650612" y="3047009"/>
            <a:ext cx="396240" cy="914400"/>
          </a:xfrm>
          <a:prstGeom prst="leftBrace">
            <a:avLst/>
          </a:prstGeom>
          <a:ln w="41275">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67"/>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599996" y="968468"/>
            <a:ext cx="5334308" cy="5358069"/>
          </a:xfrm>
          <a:prstGeom prst="rect">
            <a:avLst/>
          </a:prstGeom>
        </p:spPr>
      </p:pic>
      <p:grpSp>
        <p:nvGrpSpPr>
          <p:cNvPr id="38" name="Google Shape;715;p15"/>
          <p:cNvGrpSpPr/>
          <p:nvPr/>
        </p:nvGrpSpPr>
        <p:grpSpPr>
          <a:xfrm>
            <a:off x="143920" y="316126"/>
            <a:ext cx="4521106" cy="812490"/>
            <a:chOff x="10186811" y="-840289"/>
            <a:chExt cx="6191350" cy="1016048"/>
          </a:xfrm>
        </p:grpSpPr>
        <p:sp>
          <p:nvSpPr>
            <p:cNvPr id="39" name="Google Shape;716;p15"/>
            <p:cNvSpPr/>
            <p:nvPr/>
          </p:nvSpPr>
          <p:spPr>
            <a:xfrm>
              <a:off x="10343613" y="-795962"/>
              <a:ext cx="6034548"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 name="Google Shape;717;p15"/>
            <p:cNvSpPr txBox="1"/>
            <p:nvPr/>
          </p:nvSpPr>
          <p:spPr>
            <a:xfrm>
              <a:off x="10186811" y="-840289"/>
              <a:ext cx="6034549" cy="101604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 </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b. </a:t>
              </a: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TỌA ĐỘ ĐỊA </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LÍ</a:t>
              </a:r>
              <a:endParaRPr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endParaRPr>
            </a:p>
          </p:txBody>
        </p:sp>
      </p:grpSp>
      <p:sp>
        <p:nvSpPr>
          <p:cNvPr id="41" name="TextBox 40">
            <a:extLst>
              <a:ext uri="{FF2B5EF4-FFF2-40B4-BE49-F238E27FC236}">
                <a16:creationId xmlns:a16="http://schemas.microsoft.com/office/drawing/2014/main" xmlns="" id="{7AEC7B0F-AB8F-451D-A081-12D846B1E8E7}"/>
              </a:ext>
            </a:extLst>
          </p:cNvPr>
          <p:cNvSpPr txBox="1"/>
          <p:nvPr/>
        </p:nvSpPr>
        <p:spPr>
          <a:xfrm>
            <a:off x="2961534" y="5303379"/>
            <a:ext cx="1656080" cy="543675"/>
          </a:xfrm>
          <a:prstGeom prst="rect">
            <a:avLst/>
          </a:prstGeom>
          <a:noFill/>
        </p:spPr>
        <p:txBody>
          <a:bodyPr wrap="square" rtlCol="0">
            <a:spAutoFit/>
          </a:bodyPr>
          <a:lstStyle/>
          <a:p>
            <a:r>
              <a:rPr lang="en-US" sz="2933" b="1" dirty="0">
                <a:solidFill>
                  <a:srgbClr val="D60093"/>
                </a:solidFill>
                <a:latin typeface="Times New Roman" pitchFamily="18" charset="0"/>
                <a:cs typeface="Times New Roman" pitchFamily="18" charset="0"/>
              </a:rPr>
              <a:t>D</a:t>
            </a:r>
          </a:p>
        </p:txBody>
      </p:sp>
      <p:sp>
        <p:nvSpPr>
          <p:cNvPr id="42" name="Left Brace 41">
            <a:extLst>
              <a:ext uri="{FF2B5EF4-FFF2-40B4-BE49-F238E27FC236}">
                <a16:creationId xmlns:a16="http://schemas.microsoft.com/office/drawing/2014/main" xmlns="" id="{26C51BEB-99D5-400D-A459-B8B66F7DA49F}"/>
              </a:ext>
            </a:extLst>
          </p:cNvPr>
          <p:cNvSpPr/>
          <p:nvPr/>
        </p:nvSpPr>
        <p:spPr>
          <a:xfrm>
            <a:off x="3540875" y="5225136"/>
            <a:ext cx="406400" cy="854920"/>
          </a:xfrm>
          <a:prstGeom prst="leftBrace">
            <a:avLst/>
          </a:prstGeom>
          <a:ln w="41275">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67"/>
          </a:p>
        </p:txBody>
      </p:sp>
      <p:sp>
        <p:nvSpPr>
          <p:cNvPr id="6" name="Oval 5"/>
          <p:cNvSpPr/>
          <p:nvPr/>
        </p:nvSpPr>
        <p:spPr>
          <a:xfrm>
            <a:off x="7165844" y="2077567"/>
            <a:ext cx="139053" cy="14757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Oval 29"/>
          <p:cNvSpPr/>
          <p:nvPr/>
        </p:nvSpPr>
        <p:spPr>
          <a:xfrm>
            <a:off x="7524681" y="4964786"/>
            <a:ext cx="139053" cy="14757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Oval 30"/>
          <p:cNvSpPr/>
          <p:nvPr/>
        </p:nvSpPr>
        <p:spPr>
          <a:xfrm>
            <a:off x="10629424" y="3435943"/>
            <a:ext cx="139053" cy="14757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2" name="Oval 31"/>
          <p:cNvSpPr/>
          <p:nvPr/>
        </p:nvSpPr>
        <p:spPr>
          <a:xfrm>
            <a:off x="9826190" y="5866826"/>
            <a:ext cx="45719" cy="5269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5" name="TextBox 44">
            <a:extLst>
              <a:ext uri="{FF2B5EF4-FFF2-40B4-BE49-F238E27FC236}">
                <a16:creationId xmlns:a16="http://schemas.microsoft.com/office/drawing/2014/main" xmlns="" id="{7AEC7B0F-AB8F-451D-A081-12D846B1E8E7}"/>
              </a:ext>
            </a:extLst>
          </p:cNvPr>
          <p:cNvSpPr txBox="1"/>
          <p:nvPr/>
        </p:nvSpPr>
        <p:spPr>
          <a:xfrm>
            <a:off x="2916035" y="3277468"/>
            <a:ext cx="1656080" cy="543675"/>
          </a:xfrm>
          <a:prstGeom prst="rect">
            <a:avLst/>
          </a:prstGeom>
          <a:noFill/>
        </p:spPr>
        <p:txBody>
          <a:bodyPr wrap="square" rtlCol="0">
            <a:spAutoFit/>
          </a:bodyPr>
          <a:lstStyle/>
          <a:p>
            <a:r>
              <a:rPr lang="en-US" sz="2933" b="1" dirty="0" smtClean="0">
                <a:solidFill>
                  <a:srgbClr val="D60093"/>
                </a:solidFill>
                <a:latin typeface="Times New Roman" pitchFamily="18" charset="0"/>
                <a:cs typeface="Times New Roman" pitchFamily="18" charset="0"/>
              </a:rPr>
              <a:t>C</a:t>
            </a:r>
            <a:endParaRPr lang="en-US" sz="2933" b="1" dirty="0">
              <a:solidFill>
                <a:srgbClr val="D60093"/>
              </a:solidFill>
              <a:latin typeface="Times New Roman" pitchFamily="18" charset="0"/>
              <a:cs typeface="Times New Roman" pitchFamily="18" charset="0"/>
            </a:endParaRPr>
          </a:p>
        </p:txBody>
      </p:sp>
      <p:sp>
        <p:nvSpPr>
          <p:cNvPr id="48" name="Oval 47"/>
          <p:cNvSpPr/>
          <p:nvPr/>
        </p:nvSpPr>
        <p:spPr>
          <a:xfrm>
            <a:off x="9687137" y="5787851"/>
            <a:ext cx="139053" cy="14757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22834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mph" presetSubtype="0" fill="hold" grpId="1" nodeType="clickEffect">
                                  <p:stCondLst>
                                    <p:cond delay="0"/>
                                  </p:stCondLst>
                                  <p:childTnLst>
                                    <p:animClr clrSpc="hsl" dir="cw">
                                      <p:cBhvr override="childStyle">
                                        <p:cTn id="50" dur="500" fill="hold"/>
                                        <p:tgtEl>
                                          <p:spTgt spid="6"/>
                                        </p:tgtEl>
                                        <p:attrNameLst>
                                          <p:attrName>style.color</p:attrName>
                                        </p:attrNameLst>
                                      </p:cBhvr>
                                      <p:by>
                                        <p:hsl h="7200000" s="0" l="0"/>
                                      </p:by>
                                    </p:animClr>
                                    <p:animClr clrSpc="hsl" dir="cw">
                                      <p:cBhvr>
                                        <p:cTn id="51" dur="500" fill="hold"/>
                                        <p:tgtEl>
                                          <p:spTgt spid="6"/>
                                        </p:tgtEl>
                                        <p:attrNameLst>
                                          <p:attrName>fillcolor</p:attrName>
                                        </p:attrNameLst>
                                      </p:cBhvr>
                                      <p:by>
                                        <p:hsl h="7200000" s="0" l="0"/>
                                      </p:by>
                                    </p:animClr>
                                    <p:animClr clrSpc="hsl" dir="cw">
                                      <p:cBhvr>
                                        <p:cTn id="52" dur="500" fill="hold"/>
                                        <p:tgtEl>
                                          <p:spTgt spid="6"/>
                                        </p:tgtEl>
                                        <p:attrNameLst>
                                          <p:attrName>stroke.color</p:attrName>
                                        </p:attrNameLst>
                                      </p:cBhvr>
                                      <p:by>
                                        <p:hsl h="7200000" s="0" l="0"/>
                                      </p:by>
                                    </p:animClr>
                                    <p:set>
                                      <p:cBhvr>
                                        <p:cTn id="53" dur="500" fill="hold"/>
                                        <p:tgtEl>
                                          <p:spTgt spid="6"/>
                                        </p:tgtEl>
                                        <p:attrNameLst>
                                          <p:attrName>fill.type</p:attrName>
                                        </p:attrNameLst>
                                      </p:cBhvr>
                                      <p:to>
                                        <p:strVal val="solid"/>
                                      </p:to>
                                    </p:set>
                                  </p:childTnLst>
                                </p:cTn>
                              </p:par>
                              <p:par>
                                <p:cTn id="54" presetID="21" presetClass="emph" presetSubtype="0" fill="hold" grpId="1" nodeType="withEffect">
                                  <p:stCondLst>
                                    <p:cond delay="0"/>
                                  </p:stCondLst>
                                  <p:childTnLst>
                                    <p:animClr clrSpc="hsl" dir="cw">
                                      <p:cBhvr override="childStyle">
                                        <p:cTn id="55" dur="500" fill="hold"/>
                                        <p:tgtEl>
                                          <p:spTgt spid="31"/>
                                        </p:tgtEl>
                                        <p:attrNameLst>
                                          <p:attrName>style.color</p:attrName>
                                        </p:attrNameLst>
                                      </p:cBhvr>
                                      <p:by>
                                        <p:hsl h="7200000" s="0" l="0"/>
                                      </p:by>
                                    </p:animClr>
                                    <p:animClr clrSpc="hsl" dir="cw">
                                      <p:cBhvr>
                                        <p:cTn id="56" dur="500" fill="hold"/>
                                        <p:tgtEl>
                                          <p:spTgt spid="31"/>
                                        </p:tgtEl>
                                        <p:attrNameLst>
                                          <p:attrName>fillcolor</p:attrName>
                                        </p:attrNameLst>
                                      </p:cBhvr>
                                      <p:by>
                                        <p:hsl h="7200000" s="0" l="0"/>
                                      </p:by>
                                    </p:animClr>
                                    <p:animClr clrSpc="hsl" dir="cw">
                                      <p:cBhvr>
                                        <p:cTn id="57" dur="500" fill="hold"/>
                                        <p:tgtEl>
                                          <p:spTgt spid="31"/>
                                        </p:tgtEl>
                                        <p:attrNameLst>
                                          <p:attrName>stroke.color</p:attrName>
                                        </p:attrNameLst>
                                      </p:cBhvr>
                                      <p:by>
                                        <p:hsl h="7200000" s="0" l="0"/>
                                      </p:by>
                                    </p:animClr>
                                    <p:set>
                                      <p:cBhvr>
                                        <p:cTn id="58" dur="500" fill="hold"/>
                                        <p:tgtEl>
                                          <p:spTgt spid="31"/>
                                        </p:tgtEl>
                                        <p:attrNameLst>
                                          <p:attrName>fill.type</p:attrName>
                                        </p:attrNameLst>
                                      </p:cBhvr>
                                      <p:to>
                                        <p:strVal val="solid"/>
                                      </p:to>
                                    </p:set>
                                  </p:childTnLst>
                                </p:cTn>
                              </p:par>
                              <p:par>
                                <p:cTn id="59" presetID="21" presetClass="emph" presetSubtype="0" fill="hold" grpId="1" nodeType="withEffect">
                                  <p:stCondLst>
                                    <p:cond delay="0"/>
                                  </p:stCondLst>
                                  <p:childTnLst>
                                    <p:animClr clrSpc="hsl" dir="cw">
                                      <p:cBhvr override="childStyle">
                                        <p:cTn id="60" dur="500" fill="hold"/>
                                        <p:tgtEl>
                                          <p:spTgt spid="30"/>
                                        </p:tgtEl>
                                        <p:attrNameLst>
                                          <p:attrName>style.color</p:attrName>
                                        </p:attrNameLst>
                                      </p:cBhvr>
                                      <p:by>
                                        <p:hsl h="7200000" s="0" l="0"/>
                                      </p:by>
                                    </p:animClr>
                                    <p:animClr clrSpc="hsl" dir="cw">
                                      <p:cBhvr>
                                        <p:cTn id="61" dur="500" fill="hold"/>
                                        <p:tgtEl>
                                          <p:spTgt spid="30"/>
                                        </p:tgtEl>
                                        <p:attrNameLst>
                                          <p:attrName>fillcolor</p:attrName>
                                        </p:attrNameLst>
                                      </p:cBhvr>
                                      <p:by>
                                        <p:hsl h="7200000" s="0" l="0"/>
                                      </p:by>
                                    </p:animClr>
                                    <p:animClr clrSpc="hsl" dir="cw">
                                      <p:cBhvr>
                                        <p:cTn id="62" dur="500" fill="hold"/>
                                        <p:tgtEl>
                                          <p:spTgt spid="30"/>
                                        </p:tgtEl>
                                        <p:attrNameLst>
                                          <p:attrName>stroke.color</p:attrName>
                                        </p:attrNameLst>
                                      </p:cBhvr>
                                      <p:by>
                                        <p:hsl h="7200000" s="0" l="0"/>
                                      </p:by>
                                    </p:animClr>
                                    <p:set>
                                      <p:cBhvr>
                                        <p:cTn id="63" dur="500" fill="hold"/>
                                        <p:tgtEl>
                                          <p:spTgt spid="30"/>
                                        </p:tgtEl>
                                        <p:attrNameLst>
                                          <p:attrName>fill.type</p:attrName>
                                        </p:attrNameLst>
                                      </p:cBhvr>
                                      <p:to>
                                        <p:strVal val="solid"/>
                                      </p:to>
                                    </p:set>
                                  </p:childTnLst>
                                </p:cTn>
                              </p:par>
                              <p:par>
                                <p:cTn id="64" presetID="21" presetClass="emph" presetSubtype="0" fill="hold" grpId="2" nodeType="withEffect">
                                  <p:stCondLst>
                                    <p:cond delay="0"/>
                                  </p:stCondLst>
                                  <p:childTnLst>
                                    <p:animClr clrSpc="hsl" dir="cw">
                                      <p:cBhvr override="childStyle">
                                        <p:cTn id="65" dur="500" fill="hold"/>
                                        <p:tgtEl>
                                          <p:spTgt spid="48"/>
                                        </p:tgtEl>
                                        <p:attrNameLst>
                                          <p:attrName>style.color</p:attrName>
                                        </p:attrNameLst>
                                      </p:cBhvr>
                                      <p:by>
                                        <p:hsl h="7200000" s="0" l="0"/>
                                      </p:by>
                                    </p:animClr>
                                    <p:animClr clrSpc="hsl" dir="cw">
                                      <p:cBhvr>
                                        <p:cTn id="66" dur="500" fill="hold"/>
                                        <p:tgtEl>
                                          <p:spTgt spid="48"/>
                                        </p:tgtEl>
                                        <p:attrNameLst>
                                          <p:attrName>fillcolor</p:attrName>
                                        </p:attrNameLst>
                                      </p:cBhvr>
                                      <p:by>
                                        <p:hsl h="7200000" s="0" l="0"/>
                                      </p:by>
                                    </p:animClr>
                                    <p:animClr clrSpc="hsl" dir="cw">
                                      <p:cBhvr>
                                        <p:cTn id="67" dur="500" fill="hold"/>
                                        <p:tgtEl>
                                          <p:spTgt spid="48"/>
                                        </p:tgtEl>
                                        <p:attrNameLst>
                                          <p:attrName>stroke.color</p:attrName>
                                        </p:attrNameLst>
                                      </p:cBhvr>
                                      <p:by>
                                        <p:hsl h="7200000" s="0" l="0"/>
                                      </p:by>
                                    </p:animClr>
                                    <p:set>
                                      <p:cBhvr>
                                        <p:cTn id="68" dur="500" fill="hold"/>
                                        <p:tgtEl>
                                          <p:spTgt spid="48"/>
                                        </p:tgtEl>
                                        <p:attrNameLst>
                                          <p:attrName>fill.type</p:attrName>
                                        </p:attrNameLst>
                                      </p:cBhvr>
                                      <p:to>
                                        <p:strVal val="solid"/>
                                      </p:to>
                                    </p:set>
                                  </p:childTnLst>
                                </p:cTn>
                              </p:par>
                            </p:childTnLst>
                          </p:cTn>
                        </p:par>
                      </p:childTnLst>
                    </p:cTn>
                  </p:par>
                  <p:par>
                    <p:cTn id="69" fill="hold">
                      <p:stCondLst>
                        <p:cond delay="indefinite"/>
                      </p:stCondLst>
                      <p:childTnLst>
                        <p:par>
                          <p:cTn id="70" fill="hold">
                            <p:stCondLst>
                              <p:cond delay="0"/>
                            </p:stCondLst>
                            <p:childTnLst>
                              <p:par>
                                <p:cTn id="71" presetID="22" presetClass="exit" presetSubtype="4" fill="hold" grpId="1" nodeType="clickEffect">
                                  <p:stCondLst>
                                    <p:cond delay="0"/>
                                  </p:stCondLst>
                                  <p:childTnLst>
                                    <p:animEffect transition="out" filter="wipe(down)">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1000"/>
                                        <p:tgtEl>
                                          <p:spTgt spid="10"/>
                                        </p:tgtEl>
                                      </p:cBhvr>
                                    </p:animEffect>
                                    <p:anim calcmode="lin" valueType="num">
                                      <p:cBhvr>
                                        <p:cTn id="84" dur="1000" fill="hold"/>
                                        <p:tgtEl>
                                          <p:spTgt spid="10"/>
                                        </p:tgtEl>
                                        <p:attrNameLst>
                                          <p:attrName>ppt_x</p:attrName>
                                        </p:attrNameLst>
                                      </p:cBhvr>
                                      <p:tavLst>
                                        <p:tav tm="0">
                                          <p:val>
                                            <p:strVal val="#ppt_x"/>
                                          </p:val>
                                        </p:tav>
                                        <p:tav tm="100000">
                                          <p:val>
                                            <p:strVal val="#ppt_x"/>
                                          </p:val>
                                        </p:tav>
                                      </p:tavLst>
                                    </p:anim>
                                    <p:anim calcmode="lin" valueType="num">
                                      <p:cBhvr>
                                        <p:cTn id="8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500"/>
                                        <p:tgtEl>
                                          <p:spTgt spid="13"/>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 calcmode="lin" valueType="num">
                                      <p:cBhvr additive="base">
                                        <p:cTn id="95" dur="500" fill="hold"/>
                                        <p:tgtEl>
                                          <p:spTgt spid="14"/>
                                        </p:tgtEl>
                                        <p:attrNameLst>
                                          <p:attrName>ppt_x</p:attrName>
                                        </p:attrNameLst>
                                      </p:cBhvr>
                                      <p:tavLst>
                                        <p:tav tm="0">
                                          <p:val>
                                            <p:strVal val="#ppt_x"/>
                                          </p:val>
                                        </p:tav>
                                        <p:tav tm="100000">
                                          <p:val>
                                            <p:strVal val="#ppt_x"/>
                                          </p:val>
                                        </p:tav>
                                      </p:tavLst>
                                    </p:anim>
                                    <p:anim calcmode="lin" valueType="num">
                                      <p:cBhvr additive="base">
                                        <p:cTn id="9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barn(inVertical)">
                                      <p:cBhvr>
                                        <p:cTn id="101" dur="500"/>
                                        <p:tgtEl>
                                          <p:spTgt spid="45"/>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1000"/>
                                        <p:tgtEl>
                                          <p:spTgt spid="18"/>
                                        </p:tgtEl>
                                      </p:cBhvr>
                                    </p:animEffect>
                                    <p:anim calcmode="lin" valueType="num">
                                      <p:cBhvr>
                                        <p:cTn id="107" dur="1000" fill="hold"/>
                                        <p:tgtEl>
                                          <p:spTgt spid="18"/>
                                        </p:tgtEl>
                                        <p:attrNameLst>
                                          <p:attrName>ppt_x</p:attrName>
                                        </p:attrNameLst>
                                      </p:cBhvr>
                                      <p:tavLst>
                                        <p:tav tm="0">
                                          <p:val>
                                            <p:strVal val="#ppt_x"/>
                                          </p:val>
                                        </p:tav>
                                        <p:tav tm="100000">
                                          <p:val>
                                            <p:strVal val="#ppt_x"/>
                                          </p:val>
                                        </p:tav>
                                      </p:tavLst>
                                    </p:anim>
                                    <p:anim calcmode="lin" valueType="num">
                                      <p:cBhvr>
                                        <p:cTn id="10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1000"/>
                                        <p:tgtEl>
                                          <p:spTgt spid="41"/>
                                        </p:tgtEl>
                                      </p:cBhvr>
                                    </p:animEffect>
                                    <p:anim calcmode="lin" valueType="num">
                                      <p:cBhvr>
                                        <p:cTn id="114" dur="1000" fill="hold"/>
                                        <p:tgtEl>
                                          <p:spTgt spid="41"/>
                                        </p:tgtEl>
                                        <p:attrNameLst>
                                          <p:attrName>ppt_x</p:attrName>
                                        </p:attrNameLst>
                                      </p:cBhvr>
                                      <p:tavLst>
                                        <p:tav tm="0">
                                          <p:val>
                                            <p:strVal val="#ppt_x"/>
                                          </p:val>
                                        </p:tav>
                                        <p:tav tm="100000">
                                          <p:val>
                                            <p:strVal val="#ppt_x"/>
                                          </p:val>
                                        </p:tav>
                                      </p:tavLst>
                                    </p:anim>
                                    <p:anim calcmode="lin" valueType="num">
                                      <p:cBhvr>
                                        <p:cTn id="11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2"/>
                                        </p:tgtEl>
                                        <p:attrNameLst>
                                          <p:attrName>style.visibility</p:attrName>
                                        </p:attrNameLst>
                                      </p:cBhvr>
                                      <p:to>
                                        <p:strVal val="visible"/>
                                      </p:to>
                                    </p:set>
                                  </p:childTnLst>
                                </p:cTn>
                              </p:par>
                              <p:par>
                                <p:cTn id="120" presetID="42" presetClass="entr" presetSubtype="0" fill="hold" grpId="0" nodeType="with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fade">
                                      <p:cBhvr>
                                        <p:cTn id="122" dur="1000"/>
                                        <p:tgtEl>
                                          <p:spTgt spid="48"/>
                                        </p:tgtEl>
                                      </p:cBhvr>
                                    </p:animEffect>
                                    <p:anim calcmode="lin" valueType="num">
                                      <p:cBhvr>
                                        <p:cTn id="123" dur="1000" fill="hold"/>
                                        <p:tgtEl>
                                          <p:spTgt spid="48"/>
                                        </p:tgtEl>
                                        <p:attrNameLst>
                                          <p:attrName>ppt_x</p:attrName>
                                        </p:attrNameLst>
                                      </p:cBhvr>
                                      <p:tavLst>
                                        <p:tav tm="0">
                                          <p:val>
                                            <p:strVal val="#ppt_x"/>
                                          </p:val>
                                        </p:tav>
                                        <p:tav tm="100000">
                                          <p:val>
                                            <p:strVal val="#ppt_x"/>
                                          </p:val>
                                        </p:tav>
                                      </p:tavLst>
                                    </p:anim>
                                    <p:anim calcmode="lin" valueType="num">
                                      <p:cBhvr>
                                        <p:cTn id="12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1" presetClass="emph" presetSubtype="0" fill="hold" grpId="1" nodeType="clickEffect">
                                  <p:stCondLst>
                                    <p:cond delay="0"/>
                                  </p:stCondLst>
                                  <p:childTnLst>
                                    <p:animClr clrSpc="hsl" dir="cw">
                                      <p:cBhvr override="childStyle">
                                        <p:cTn id="128" dur="500" fill="hold"/>
                                        <p:tgtEl>
                                          <p:spTgt spid="48"/>
                                        </p:tgtEl>
                                        <p:attrNameLst>
                                          <p:attrName>style.color</p:attrName>
                                        </p:attrNameLst>
                                      </p:cBhvr>
                                      <p:by>
                                        <p:hsl h="7200000" s="0" l="0"/>
                                      </p:by>
                                    </p:animClr>
                                    <p:animClr clrSpc="hsl" dir="cw">
                                      <p:cBhvr>
                                        <p:cTn id="129" dur="500" fill="hold"/>
                                        <p:tgtEl>
                                          <p:spTgt spid="48"/>
                                        </p:tgtEl>
                                        <p:attrNameLst>
                                          <p:attrName>fillcolor</p:attrName>
                                        </p:attrNameLst>
                                      </p:cBhvr>
                                      <p:by>
                                        <p:hsl h="7200000" s="0" l="0"/>
                                      </p:by>
                                    </p:animClr>
                                    <p:animClr clrSpc="hsl" dir="cw">
                                      <p:cBhvr>
                                        <p:cTn id="130" dur="500" fill="hold"/>
                                        <p:tgtEl>
                                          <p:spTgt spid="48"/>
                                        </p:tgtEl>
                                        <p:attrNameLst>
                                          <p:attrName>stroke.color</p:attrName>
                                        </p:attrNameLst>
                                      </p:cBhvr>
                                      <p:by>
                                        <p:hsl h="7200000" s="0" l="0"/>
                                      </p:by>
                                    </p:animClr>
                                    <p:set>
                                      <p:cBhvr>
                                        <p:cTn id="131" dur="500" fill="hold"/>
                                        <p:tgtEl>
                                          <p:spTgt spid="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9" grpId="0"/>
      <p:bldP spid="10" grpId="0" animBg="1"/>
      <p:bldP spid="13" grpId="0"/>
      <p:bldP spid="14" grpId="0" animBg="1"/>
      <p:bldP spid="18" grpId="0" animBg="1"/>
      <p:bldP spid="41" grpId="0"/>
      <p:bldP spid="42" grpId="0" animBg="1"/>
      <p:bldP spid="6" grpId="0" animBg="1"/>
      <p:bldP spid="6" grpId="1" animBg="1"/>
      <p:bldP spid="30" grpId="0" animBg="1"/>
      <p:bldP spid="30" grpId="1" animBg="1"/>
      <p:bldP spid="31" grpId="0" animBg="1"/>
      <p:bldP spid="31" grpId="1" animBg="1"/>
      <p:bldP spid="32" grpId="0" animBg="1"/>
      <p:bldP spid="45" grpId="0"/>
      <p:bldP spid="48" grpId="0" animBg="1"/>
      <p:bldP spid="48" grpId="1" animBg="1"/>
      <p:bldP spid="4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8"/>
          <p:cNvSpPr>
            <a:spLocks noGrp="1" noChangeArrowheads="1"/>
          </p:cNvSpPr>
          <p:nvPr>
            <p:ph type="title"/>
          </p:nvPr>
        </p:nvSpPr>
        <p:spPr>
          <a:xfrm>
            <a:off x="685800" y="281353"/>
            <a:ext cx="11353800" cy="320431"/>
          </a:xfrm>
          <a:noFill/>
        </p:spPr>
        <p:txBody>
          <a:bodyPr>
            <a:normAutofit fontScale="90000"/>
          </a:bodyPr>
          <a:lstStyle/>
          <a:p>
            <a:r>
              <a:rPr lang="en-US" sz="2700" b="1" dirty="0" smtClean="0">
                <a:solidFill>
                  <a:srgbClr val="FF0000"/>
                </a:solidFill>
                <a:latin typeface="Times New Roman" panose="02020603050405020304" pitchFamily="18" charset="0"/>
                <a:cs typeface="Times New Roman" panose="02020603050405020304" pitchFamily="18" charset="0"/>
              </a:rPr>
              <a:t>II. </a:t>
            </a:r>
            <a:r>
              <a:rPr lang="en-US" sz="2700" b="1" dirty="0">
                <a:solidFill>
                  <a:srgbClr val="FF0000"/>
                </a:solidFill>
                <a:latin typeface="Times New Roman" panose="02020603050405020304" pitchFamily="18" charset="0"/>
                <a:cs typeface="Times New Roman" panose="02020603050405020304" pitchFamily="18" charset="0"/>
              </a:rPr>
              <a:t>KÍ HIỆU VÀ CHÚ GIẢI TRÊN MỘT SỐ BẢN ĐỒ THÔNG DỤNG</a:t>
            </a:r>
            <a:r>
              <a:rPr lang="en-US" sz="2000" b="1" dirty="0">
                <a:solidFill>
                  <a:srgbClr val="FF0000"/>
                </a:solidFill>
                <a:latin typeface="Times New Roman" panose="02020603050405020304" pitchFamily="18" charset="0"/>
                <a:cs typeface="Times New Roman" panose="02020603050405020304" pitchFamily="18" charset="0"/>
              </a:rPr>
              <a:t/>
            </a:r>
            <a:br>
              <a:rPr lang="en-US" sz="2000" b="1" dirty="0">
                <a:solidFill>
                  <a:srgbClr val="FF0000"/>
                </a:solidFill>
                <a:latin typeface="Times New Roman" panose="02020603050405020304" pitchFamily="18" charset="0"/>
                <a:cs typeface="Times New Roman" panose="02020603050405020304" pitchFamily="18" charset="0"/>
              </a:rPr>
            </a:br>
            <a:endParaRPr lang="en-US" altLang="en-US" sz="2000" dirty="0">
              <a:latin typeface="Times New Roman" pitchFamily="18" charset="0"/>
              <a:cs typeface="Times New Roman" pitchFamily="18" charset="0"/>
            </a:endParaRPr>
          </a:p>
        </p:txBody>
      </p:sp>
      <p:sp>
        <p:nvSpPr>
          <p:cNvPr id="17" name="Rounded Rectangle 3"/>
          <p:cNvSpPr/>
          <p:nvPr/>
        </p:nvSpPr>
        <p:spPr>
          <a:xfrm>
            <a:off x="444989" y="685800"/>
            <a:ext cx="12052300" cy="5870961"/>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p>
        </p:txBody>
      </p:sp>
      <p:sp>
        <p:nvSpPr>
          <p:cNvPr id="8197" name="TextBox 17"/>
          <p:cNvSpPr txBox="1">
            <a:spLocks noChangeArrowheads="1"/>
          </p:cNvSpPr>
          <p:nvPr/>
        </p:nvSpPr>
        <p:spPr bwMode="auto">
          <a:xfrm>
            <a:off x="457200" y="1000125"/>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800" b="1" dirty="0">
                <a:solidFill>
                  <a:srgbClr val="FF0000"/>
                </a:solidFill>
                <a:latin typeface="Times New Roman" pitchFamily="18" charset="0"/>
                <a:ea typeface="Calibri" pitchFamily="34" charset="0"/>
                <a:cs typeface="Times New Roman" pitchFamily="18" charset="0"/>
              </a:rPr>
              <a:t>1. </a:t>
            </a:r>
            <a:r>
              <a:rPr lang="vi-VN" altLang="en-US" sz="2800" b="1" dirty="0">
                <a:solidFill>
                  <a:srgbClr val="FF0000"/>
                </a:solidFill>
                <a:latin typeface="Times New Roman" pitchFamily="18" charset="0"/>
                <a:ea typeface="Calibri" pitchFamily="34" charset="0"/>
                <a:cs typeface="Times New Roman" pitchFamily="18" charset="0"/>
              </a:rPr>
              <a:t>Kí hiệu và bảng chú giải bản đồ</a:t>
            </a:r>
            <a:endParaRPr lang="en-US" altLang="en-US" sz="2800" dirty="0">
              <a:solidFill>
                <a:srgbClr val="FF0000"/>
              </a:solidFill>
              <a:latin typeface="Calibri" pitchFamily="34" charset="0"/>
              <a:ea typeface="Calibri" pitchFamily="34" charset="0"/>
              <a:cs typeface="Times New Roman" pitchFamily="18" charset="0"/>
            </a:endParaRPr>
          </a:p>
        </p:txBody>
      </p:sp>
      <p:sp>
        <p:nvSpPr>
          <p:cNvPr id="10" name="TextBox 9"/>
          <p:cNvSpPr txBox="1"/>
          <p:nvPr/>
        </p:nvSpPr>
        <p:spPr>
          <a:xfrm>
            <a:off x="444989" y="2045043"/>
            <a:ext cx="6629400"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eaLnBrk="1" hangingPunct="1">
              <a:defRPr/>
            </a:pPr>
            <a:r>
              <a:rPr lang="en-US" altLang="en-US" sz="2800" b="1" dirty="0" smtClean="0">
                <a:latin typeface="Times New Roman" panose="02020603050405020304" pitchFamily="18" charset="0"/>
                <a:cs typeface="Times New Roman" panose="02020603050405020304" pitchFamily="18" charset="0"/>
              </a:rPr>
              <a:t>-</a:t>
            </a:r>
            <a:r>
              <a:rPr lang="en-US" altLang="en-US" sz="2800" b="1" dirty="0" err="1" smtClean="0">
                <a:latin typeface="Times New Roman" panose="02020603050405020304" pitchFamily="18" charset="0"/>
                <a:cs typeface="Times New Roman" panose="02020603050405020304" pitchFamily="18" charset="0"/>
              </a:rPr>
              <a:t>Kí</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dấu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ước</a:t>
            </a:r>
            <a:r>
              <a:rPr lang="en-US" altLang="en-US" sz="2800" b="1" dirty="0">
                <a:latin typeface="Times New Roman" panose="02020603050405020304" pitchFamily="18" charset="0"/>
                <a:cs typeface="Times New Roman" panose="02020603050405020304" pitchFamily="18" charset="0"/>
              </a:rPr>
              <a:t> ( </a:t>
            </a:r>
            <a:r>
              <a:rPr lang="en-US" altLang="en-US" sz="2800" b="1" dirty="0" err="1">
                <a:latin typeface="Times New Roman" panose="02020603050405020304" pitchFamily="18" charset="0"/>
                <a:cs typeface="Times New Roman" panose="02020603050405020304" pitchFamily="18" charset="0"/>
              </a:rPr>
              <a:t>màu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sắc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a:t>
            </a:r>
            <a:r>
              <a:rPr lang="en-US" altLang="en-US" sz="2800" b="1" dirty="0">
                <a:latin typeface="Times New Roman" panose="02020603050405020304" pitchFamily="18" charset="0"/>
                <a:cs typeface="Times New Roman" panose="02020603050405020304" pitchFamily="18" charset="0"/>
              </a:rPr>
              <a:t>. </a:t>
            </a:r>
          </a:p>
        </p:txBody>
      </p:sp>
      <p:sp>
        <p:nvSpPr>
          <p:cNvPr id="9" name="TextBox 17"/>
          <p:cNvSpPr txBox="1">
            <a:spLocks noChangeArrowheads="1"/>
          </p:cNvSpPr>
          <p:nvPr/>
        </p:nvSpPr>
        <p:spPr bwMode="auto">
          <a:xfrm>
            <a:off x="609600" y="1533525"/>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20000"/>
              </a:spcBef>
            </a:pPr>
            <a:r>
              <a:rPr lang="nl-NL" altLang="en-US" sz="2800" b="1" dirty="0">
                <a:solidFill>
                  <a:srgbClr val="002060"/>
                </a:solidFill>
                <a:latin typeface="Times New Roman" pitchFamily="18" charset="0"/>
                <a:cs typeface="Times New Roman" pitchFamily="18" charset="0"/>
              </a:rPr>
              <a:t>a. Kí hiệu bản đồ</a:t>
            </a:r>
            <a:endParaRPr lang="en-US" altLang="en-US" sz="2800" dirty="0">
              <a:solidFill>
                <a:srgbClr val="002060"/>
              </a:solidFill>
              <a:latin typeface="Times New Roman" pitchFamily="18" charset="0"/>
              <a:cs typeface="Times New Roman" pitchFamily="18" charset="0"/>
            </a:endParaRPr>
          </a:p>
        </p:txBody>
      </p:sp>
      <p:pic>
        <p:nvPicPr>
          <p:cNvPr id="12" name="Picture 11"/>
          <p:cNvPicPr>
            <a:picLocks noChangeAspect="1"/>
          </p:cNvPicPr>
          <p:nvPr/>
        </p:nvPicPr>
        <p:blipFill>
          <a:blip r:embed="rId4"/>
          <a:stretch>
            <a:fillRect/>
          </a:stretch>
        </p:blipFill>
        <p:spPr>
          <a:xfrm>
            <a:off x="7111314" y="1216550"/>
            <a:ext cx="4782773" cy="4525344"/>
          </a:xfrm>
          <a:prstGeom prst="rect">
            <a:avLst/>
          </a:prstGeom>
        </p:spPr>
      </p:pic>
      <p:cxnSp>
        <p:nvCxnSpPr>
          <p:cNvPr id="5" name="Straight Arrow Connector 4"/>
          <p:cNvCxnSpPr/>
          <p:nvPr/>
        </p:nvCxnSpPr>
        <p:spPr>
          <a:xfrm flipH="1" flipV="1">
            <a:off x="8439665" y="3925331"/>
            <a:ext cx="210065" cy="696096"/>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9415849" y="2372498"/>
            <a:ext cx="790832" cy="2248929"/>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798011" y="2594919"/>
            <a:ext cx="1050324" cy="2086233"/>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0929550" y="4273379"/>
            <a:ext cx="358346" cy="815546"/>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8973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1000"/>
                                        <p:tgtEl>
                                          <p:spTgt spid="8197"/>
                                        </p:tgtEl>
                                      </p:cBhvr>
                                    </p:animEffect>
                                    <p:anim calcmode="lin" valueType="num">
                                      <p:cBhvr>
                                        <p:cTn id="8" dur="1000" fill="hold"/>
                                        <p:tgtEl>
                                          <p:spTgt spid="8197"/>
                                        </p:tgtEl>
                                        <p:attrNameLst>
                                          <p:attrName>ppt_x</p:attrName>
                                        </p:attrNameLst>
                                      </p:cBhvr>
                                      <p:tavLst>
                                        <p:tav tm="0">
                                          <p:val>
                                            <p:strVal val="#ppt_x"/>
                                          </p:val>
                                        </p:tav>
                                        <p:tav tm="100000">
                                          <p:val>
                                            <p:strVal val="#ppt_x"/>
                                          </p:val>
                                        </p:tav>
                                      </p:tavLst>
                                    </p:anim>
                                    <p:anim calcmode="lin" valueType="num">
                                      <p:cBhvr>
                                        <p:cTn id="9"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0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10"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8"/>
          <p:cNvSpPr>
            <a:spLocks noGrp="1" noChangeArrowheads="1"/>
          </p:cNvSpPr>
          <p:nvPr>
            <p:ph type="title"/>
          </p:nvPr>
        </p:nvSpPr>
        <p:spPr>
          <a:xfrm>
            <a:off x="685800" y="281353"/>
            <a:ext cx="11353800" cy="320431"/>
          </a:xfrm>
          <a:noFill/>
        </p:spPr>
        <p:txBody>
          <a:bodyPr>
            <a:normAutofit fontScale="90000"/>
          </a:bodyPr>
          <a:lstStyle/>
          <a:p>
            <a:r>
              <a:rPr lang="en-US" sz="2700" b="1" dirty="0" smtClean="0">
                <a:solidFill>
                  <a:srgbClr val="FF0000"/>
                </a:solidFill>
                <a:latin typeface="Times New Roman" panose="02020603050405020304" pitchFamily="18" charset="0"/>
                <a:cs typeface="Times New Roman" panose="02020603050405020304" pitchFamily="18" charset="0"/>
              </a:rPr>
              <a:t>II. </a:t>
            </a:r>
            <a:r>
              <a:rPr lang="en-US" sz="2700" b="1" dirty="0">
                <a:solidFill>
                  <a:srgbClr val="FF0000"/>
                </a:solidFill>
                <a:latin typeface="Times New Roman" panose="02020603050405020304" pitchFamily="18" charset="0"/>
                <a:cs typeface="Times New Roman" panose="02020603050405020304" pitchFamily="18" charset="0"/>
              </a:rPr>
              <a:t>KÍ HIỆU VÀ CHÚ GIẢI TRÊN MỘT SỐ BẢN ĐỒ THÔNG DỤNG</a:t>
            </a:r>
            <a:r>
              <a:rPr lang="en-US" sz="2000" b="1" dirty="0">
                <a:solidFill>
                  <a:srgbClr val="FF0000"/>
                </a:solidFill>
                <a:latin typeface="Times New Roman" panose="02020603050405020304" pitchFamily="18" charset="0"/>
                <a:cs typeface="Times New Roman" panose="02020603050405020304" pitchFamily="18" charset="0"/>
              </a:rPr>
              <a:t/>
            </a:r>
            <a:br>
              <a:rPr lang="en-US" sz="2000" b="1" dirty="0">
                <a:solidFill>
                  <a:srgbClr val="FF0000"/>
                </a:solidFill>
                <a:latin typeface="Times New Roman" panose="02020603050405020304" pitchFamily="18" charset="0"/>
                <a:cs typeface="Times New Roman" panose="02020603050405020304" pitchFamily="18" charset="0"/>
              </a:rPr>
            </a:br>
            <a:endParaRPr lang="en-US" altLang="en-US" sz="2000" dirty="0">
              <a:latin typeface="Times New Roman" pitchFamily="18" charset="0"/>
              <a:cs typeface="Times New Roman" pitchFamily="18" charset="0"/>
            </a:endParaRPr>
          </a:p>
        </p:txBody>
      </p:sp>
      <p:sp>
        <p:nvSpPr>
          <p:cNvPr id="17" name="Rounded Rectangle 3"/>
          <p:cNvSpPr/>
          <p:nvPr/>
        </p:nvSpPr>
        <p:spPr>
          <a:xfrm>
            <a:off x="69850" y="811850"/>
            <a:ext cx="12052300" cy="604615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p>
        </p:txBody>
      </p:sp>
      <p:sp>
        <p:nvSpPr>
          <p:cNvPr id="8197" name="TextBox 17"/>
          <p:cNvSpPr txBox="1">
            <a:spLocks noChangeArrowheads="1"/>
          </p:cNvSpPr>
          <p:nvPr/>
        </p:nvSpPr>
        <p:spPr bwMode="auto">
          <a:xfrm>
            <a:off x="457200" y="1000125"/>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800" b="1" dirty="0">
                <a:solidFill>
                  <a:srgbClr val="FF0000"/>
                </a:solidFill>
                <a:latin typeface="Times New Roman" pitchFamily="18" charset="0"/>
                <a:ea typeface="Calibri" pitchFamily="34" charset="0"/>
                <a:cs typeface="Times New Roman" pitchFamily="18" charset="0"/>
              </a:rPr>
              <a:t>1. </a:t>
            </a:r>
            <a:r>
              <a:rPr lang="vi-VN" altLang="en-US" sz="2800" b="1" dirty="0">
                <a:solidFill>
                  <a:srgbClr val="FF0000"/>
                </a:solidFill>
                <a:latin typeface="Times New Roman" pitchFamily="18" charset="0"/>
                <a:ea typeface="Calibri" pitchFamily="34" charset="0"/>
                <a:cs typeface="Times New Roman" pitchFamily="18" charset="0"/>
              </a:rPr>
              <a:t>Kí hiệu và bảng chú giải bản đồ</a:t>
            </a:r>
            <a:endParaRPr lang="en-US" altLang="en-US" sz="2800" dirty="0">
              <a:solidFill>
                <a:srgbClr val="FF0000"/>
              </a:solidFill>
              <a:latin typeface="Calibri" pitchFamily="34" charset="0"/>
              <a:ea typeface="Calibri" pitchFamily="34" charset="0"/>
              <a:cs typeface="Times New Roman" pitchFamily="18" charset="0"/>
            </a:endParaRPr>
          </a:p>
        </p:txBody>
      </p:sp>
      <p:sp>
        <p:nvSpPr>
          <p:cNvPr id="20" name="Cloud 19"/>
          <p:cNvSpPr/>
          <p:nvPr/>
        </p:nvSpPr>
        <p:spPr>
          <a:xfrm>
            <a:off x="273539" y="4360985"/>
            <a:ext cx="5025292" cy="2219569"/>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p>
            <a:endParaRPr lang="en-US" sz="2800" b="1" i="1" dirty="0" smtClean="0">
              <a:solidFill>
                <a:schemeClr val="tx1"/>
              </a:solidFill>
              <a:latin typeface="Times New Roman" panose="02020603050405020304" pitchFamily="18" charset="0"/>
              <a:cs typeface="Times New Roman" panose="02020603050405020304" pitchFamily="18" charset="0"/>
            </a:endParaRPr>
          </a:p>
          <a:p>
            <a:r>
              <a:rPr lang="en-US" sz="2800" b="1" i="1" dirty="0">
                <a:solidFill>
                  <a:schemeClr val="tx1"/>
                </a:solidFill>
                <a:latin typeface="Times New Roman" panose="02020603050405020304" pitchFamily="18" charset="0"/>
                <a:cs typeface="Times New Roman" panose="02020603050405020304" pitchFamily="18" charset="0"/>
              </a:rPr>
              <a:t> </a:t>
            </a:r>
            <a:r>
              <a:rPr lang="vi-VN" sz="2800" b="1" i="1" dirty="0" smtClean="0">
                <a:solidFill>
                  <a:schemeClr val="tx1"/>
                </a:solidFill>
                <a:latin typeface="Times New Roman" panose="02020603050405020304" pitchFamily="18" charset="0"/>
                <a:cs typeface="Times New Roman" panose="02020603050405020304" pitchFamily="18" charset="0"/>
              </a:rPr>
              <a:t>KHBĐ </a:t>
            </a:r>
            <a:r>
              <a:rPr lang="vi-VN" sz="2800" b="1" i="1" dirty="0">
                <a:solidFill>
                  <a:schemeClr val="tx1"/>
                </a:solidFill>
                <a:latin typeface="Times New Roman" panose="02020603050405020304" pitchFamily="18" charset="0"/>
                <a:cs typeface="Times New Roman" panose="02020603050405020304" pitchFamily="18" charset="0"/>
              </a:rPr>
              <a:t>trong hình có đa dạng không? </a:t>
            </a:r>
            <a:r>
              <a:rPr lang="en-GB" sz="2800" b="1" i="1" dirty="0" err="1">
                <a:solidFill>
                  <a:schemeClr val="tx1"/>
                </a:solidFill>
                <a:latin typeface="Times New Roman" panose="02020603050405020304" pitchFamily="18" charset="0"/>
                <a:cs typeface="Times New Roman" panose="02020603050405020304" pitchFamily="18" charset="0"/>
              </a:rPr>
              <a:t>Kí</a:t>
            </a:r>
            <a:r>
              <a:rPr lang="en-GB" sz="2800" b="1" i="1" dirty="0">
                <a:solidFill>
                  <a:schemeClr val="tx1"/>
                </a:solidFill>
                <a:latin typeface="Times New Roman" panose="02020603050405020304" pitchFamily="18" charset="0"/>
                <a:cs typeface="Times New Roman" panose="02020603050405020304" pitchFamily="18" charset="0"/>
              </a:rPr>
              <a:t> </a:t>
            </a:r>
            <a:r>
              <a:rPr lang="en-GB" sz="2800" b="1" i="1" dirty="0" err="1">
                <a:solidFill>
                  <a:schemeClr val="tx1"/>
                </a:solidFill>
                <a:latin typeface="Times New Roman" panose="02020603050405020304" pitchFamily="18" charset="0"/>
                <a:cs typeface="Times New Roman" panose="02020603050405020304" pitchFamily="18" charset="0"/>
              </a:rPr>
              <a:t>hiệu</a:t>
            </a:r>
            <a:r>
              <a:rPr lang="en-GB" sz="2800" b="1" i="1" dirty="0">
                <a:solidFill>
                  <a:schemeClr val="tx1"/>
                </a:solidFill>
                <a:latin typeface="Times New Roman" panose="02020603050405020304" pitchFamily="18" charset="0"/>
                <a:cs typeface="Times New Roman" panose="02020603050405020304" pitchFamily="18" charset="0"/>
              </a:rPr>
              <a:t> </a:t>
            </a:r>
            <a:r>
              <a:rPr lang="en-GB" sz="2800" b="1" i="1" dirty="0" err="1">
                <a:solidFill>
                  <a:schemeClr val="tx1"/>
                </a:solidFill>
                <a:latin typeface="Times New Roman" panose="02020603050405020304" pitchFamily="18" charset="0"/>
                <a:cs typeface="Times New Roman" panose="02020603050405020304" pitchFamily="18" charset="0"/>
              </a:rPr>
              <a:t>bản</a:t>
            </a:r>
            <a:r>
              <a:rPr lang="en-GB" sz="2800" b="1" i="1" dirty="0">
                <a:solidFill>
                  <a:schemeClr val="tx1"/>
                </a:solidFill>
                <a:latin typeface="Times New Roman" panose="02020603050405020304" pitchFamily="18" charset="0"/>
                <a:cs typeface="Times New Roman" panose="02020603050405020304" pitchFamily="18" charset="0"/>
              </a:rPr>
              <a:t> </a:t>
            </a:r>
            <a:r>
              <a:rPr lang="en-GB" sz="2800" b="1" i="1" dirty="0" err="1">
                <a:solidFill>
                  <a:schemeClr val="tx1"/>
                </a:solidFill>
                <a:latin typeface="Times New Roman" panose="02020603050405020304" pitchFamily="18" charset="0"/>
                <a:cs typeface="Times New Roman" panose="02020603050405020304" pitchFamily="18" charset="0"/>
              </a:rPr>
              <a:t>đồ</a:t>
            </a:r>
            <a:r>
              <a:rPr lang="vi-VN" sz="2800" b="1" i="1" dirty="0">
                <a:solidFill>
                  <a:schemeClr val="tx1"/>
                </a:solidFill>
                <a:latin typeface="Times New Roman" panose="02020603050405020304" pitchFamily="18" charset="0"/>
                <a:cs typeface="Times New Roman" panose="02020603050405020304" pitchFamily="18" charset="0"/>
              </a:rPr>
              <a:t> có tác dụng gì?</a:t>
            </a:r>
            <a:endParaRPr lang="en-US" sz="2800" b="1" i="1"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52426" y="2097088"/>
            <a:ext cx="4946406" cy="181588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buFontTx/>
              <a:buChar char="-"/>
              <a:defRPr/>
            </a:pPr>
            <a:r>
              <a:rPr lang="en-US" altLang="en-US" sz="2800" b="1" dirty="0" err="1">
                <a:latin typeface="Times New Roman" panose="02020603050405020304" pitchFamily="18" charset="0"/>
                <a:cs typeface="Times New Roman" panose="02020603050405020304" pitchFamily="18" charset="0"/>
              </a:rPr>
              <a:t>Kí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a:t>
            </a:r>
            <a:r>
              <a:rPr lang="vi-VN" sz="2800" dirty="0" smtClean="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giúp người đọc phân biệt được sự khác nhau của các thông tin thể hiện trên bản đồ</a:t>
            </a:r>
            <a:endParaRPr lang="en-US" altLang="en-US" sz="2800" b="1" dirty="0">
              <a:latin typeface="Times New Roman" panose="02020603050405020304" pitchFamily="18" charset="0"/>
              <a:cs typeface="Times New Roman" panose="02020603050405020304" pitchFamily="18" charset="0"/>
            </a:endParaRPr>
          </a:p>
        </p:txBody>
      </p:sp>
      <p:sp>
        <p:nvSpPr>
          <p:cNvPr id="9" name="TextBox 17"/>
          <p:cNvSpPr txBox="1">
            <a:spLocks noChangeArrowheads="1"/>
          </p:cNvSpPr>
          <p:nvPr/>
        </p:nvSpPr>
        <p:spPr bwMode="auto">
          <a:xfrm>
            <a:off x="609599" y="1533525"/>
            <a:ext cx="57052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20000"/>
              </a:spcBef>
            </a:pPr>
            <a:r>
              <a:rPr lang="nl-NL" altLang="en-US" sz="2800" b="1" dirty="0">
                <a:solidFill>
                  <a:srgbClr val="0070C0"/>
                </a:solidFill>
                <a:latin typeface="Times New Roman" pitchFamily="18" charset="0"/>
                <a:cs typeface="Times New Roman" pitchFamily="18" charset="0"/>
              </a:rPr>
              <a:t>b. Ý nghĩa kí hiệu bản đồ</a:t>
            </a:r>
            <a:endParaRPr lang="en-US" altLang="en-US" sz="2800" dirty="0">
              <a:solidFill>
                <a:srgbClr val="0070C0"/>
              </a:solidFill>
              <a:latin typeface="Times New Roman" pitchFamily="18" charset="0"/>
              <a:cs typeface="Times New Roman" pitchFamily="18" charset="0"/>
            </a:endParaRPr>
          </a:p>
        </p:txBody>
      </p:sp>
      <p:grpSp>
        <p:nvGrpSpPr>
          <p:cNvPr id="11" name="Group 10"/>
          <p:cNvGrpSpPr/>
          <p:nvPr/>
        </p:nvGrpSpPr>
        <p:grpSpPr>
          <a:xfrm>
            <a:off x="5838091" y="1000125"/>
            <a:ext cx="6160476" cy="5857875"/>
            <a:chOff x="6287936" y="1298033"/>
            <a:chExt cx="4887874" cy="5216605"/>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936" y="1298033"/>
              <a:ext cx="4887874" cy="4674394"/>
            </a:xfrm>
            <a:prstGeom prst="rect">
              <a:avLst/>
            </a:prstGeom>
          </p:spPr>
        </p:pic>
        <p:sp>
          <p:nvSpPr>
            <p:cNvPr id="14" name="TextBox 13"/>
            <p:cNvSpPr txBox="1"/>
            <p:nvPr/>
          </p:nvSpPr>
          <p:spPr>
            <a:xfrm>
              <a:off x="6615957" y="6145306"/>
              <a:ext cx="4008533" cy="369332"/>
            </a:xfrm>
            <a:prstGeom prst="rect">
              <a:avLst/>
            </a:prstGeom>
            <a:noFill/>
          </p:spPr>
          <p:txBody>
            <a:bodyPr wrap="none" rtlCol="0">
              <a:spAutoFit/>
            </a:bodyPr>
            <a:lstStyle/>
            <a:p>
              <a:r>
                <a:rPr lang="vi-VN" dirty="0">
                  <a:latin typeface="Times New Roman" panose="02020603050405020304" pitchFamily="18" charset="0"/>
                  <a:cs typeface="Times New Roman" panose="02020603050405020304" pitchFamily="18" charset="0"/>
                </a:rPr>
                <a:t>Bảng kí hiệu bản đồ trong Atlat địa lí VN</a:t>
              </a:r>
              <a:endParaRPr lang="en-US" dirty="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5696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1000"/>
                                        <p:tgtEl>
                                          <p:spTgt spid="8197"/>
                                        </p:tgtEl>
                                      </p:cBhvr>
                                    </p:animEffect>
                                    <p:anim calcmode="lin" valueType="num">
                                      <p:cBhvr>
                                        <p:cTn id="8" dur="1000" fill="hold"/>
                                        <p:tgtEl>
                                          <p:spTgt spid="8197"/>
                                        </p:tgtEl>
                                        <p:attrNameLst>
                                          <p:attrName>ppt_x</p:attrName>
                                        </p:attrNameLst>
                                      </p:cBhvr>
                                      <p:tavLst>
                                        <p:tav tm="0">
                                          <p:val>
                                            <p:strVal val="#ppt_x"/>
                                          </p:val>
                                        </p:tav>
                                        <p:tav tm="100000">
                                          <p:val>
                                            <p:strVal val="#ppt_x"/>
                                          </p:val>
                                        </p:tav>
                                      </p:tavLst>
                                    </p:anim>
                                    <p:anim calcmode="lin" valueType="num">
                                      <p:cBhvr>
                                        <p:cTn id="9"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20" grpId="0" animBg="1"/>
      <p:bldP spid="10"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8"/>
          <p:cNvSpPr>
            <a:spLocks noGrp="1" noChangeArrowheads="1"/>
          </p:cNvSpPr>
          <p:nvPr>
            <p:ph type="title"/>
          </p:nvPr>
        </p:nvSpPr>
        <p:spPr>
          <a:xfrm>
            <a:off x="685800" y="230736"/>
            <a:ext cx="11353800" cy="467764"/>
          </a:xfrm>
          <a:noFill/>
        </p:spPr>
        <p:txBody>
          <a:bodyPr>
            <a:normAutofit fontScale="90000"/>
          </a:bodyPr>
          <a:lstStyle/>
          <a:p>
            <a:r>
              <a:rPr lang="en-US" sz="2700" b="1" dirty="0" smtClean="0">
                <a:solidFill>
                  <a:srgbClr val="FF0000"/>
                </a:solidFill>
                <a:latin typeface="Times New Roman" panose="02020603050405020304" pitchFamily="18" charset="0"/>
                <a:cs typeface="Times New Roman" panose="02020603050405020304" pitchFamily="18" charset="0"/>
              </a:rPr>
              <a:t>II. </a:t>
            </a:r>
            <a:r>
              <a:rPr lang="en-US" sz="2700" b="1" dirty="0">
                <a:solidFill>
                  <a:srgbClr val="FF0000"/>
                </a:solidFill>
                <a:latin typeface="Times New Roman" panose="02020603050405020304" pitchFamily="18" charset="0"/>
                <a:cs typeface="Times New Roman" panose="02020603050405020304" pitchFamily="18" charset="0"/>
              </a:rPr>
              <a:t>KÍ HIỆU VÀ CHÚ GIẢI TRÊN MỘT SỐ BẢN ĐỒ THÔNG DỤNG</a:t>
            </a:r>
            <a:r>
              <a:rPr lang="en-US" sz="1800" b="1" dirty="0">
                <a:solidFill>
                  <a:srgbClr val="FF0000"/>
                </a:solidFill>
                <a:latin typeface="Times New Roman" panose="02020603050405020304" pitchFamily="18" charset="0"/>
                <a:cs typeface="Times New Roman" panose="02020603050405020304" pitchFamily="18" charset="0"/>
              </a:rPr>
              <a:t/>
            </a:r>
            <a:br>
              <a:rPr lang="en-US" sz="1800" b="1" dirty="0">
                <a:solidFill>
                  <a:srgbClr val="FF0000"/>
                </a:solidFill>
                <a:latin typeface="Times New Roman" panose="02020603050405020304" pitchFamily="18" charset="0"/>
                <a:cs typeface="Times New Roman" panose="02020603050405020304" pitchFamily="18" charset="0"/>
              </a:rPr>
            </a:br>
            <a:endParaRPr lang="en-US" altLang="en-US" sz="2400" dirty="0">
              <a:latin typeface="Times New Roman" pitchFamily="18" charset="0"/>
              <a:cs typeface="Times New Roman" pitchFamily="18" charset="0"/>
            </a:endParaRPr>
          </a:p>
        </p:txBody>
      </p:sp>
      <p:sp>
        <p:nvSpPr>
          <p:cNvPr id="17" name="Rounded Rectangle 3"/>
          <p:cNvSpPr/>
          <p:nvPr/>
        </p:nvSpPr>
        <p:spPr>
          <a:xfrm>
            <a:off x="139700" y="685800"/>
            <a:ext cx="12052300" cy="60960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9221" name="TextBox 17"/>
          <p:cNvSpPr txBox="1">
            <a:spLocks noChangeArrowheads="1"/>
          </p:cNvSpPr>
          <p:nvPr/>
        </p:nvSpPr>
        <p:spPr bwMode="auto">
          <a:xfrm>
            <a:off x="457200" y="838200"/>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800" b="1" dirty="0">
                <a:solidFill>
                  <a:srgbClr val="0070C0"/>
                </a:solidFill>
                <a:latin typeface="Times New Roman" pitchFamily="18" charset="0"/>
                <a:ea typeface="Calibri" pitchFamily="34" charset="0"/>
                <a:cs typeface="Times New Roman" pitchFamily="18" charset="0"/>
              </a:rPr>
              <a:t>1. </a:t>
            </a:r>
            <a:r>
              <a:rPr lang="vi-VN" altLang="en-US" sz="2800" b="1" dirty="0">
                <a:solidFill>
                  <a:srgbClr val="0070C0"/>
                </a:solidFill>
                <a:latin typeface="Times New Roman" pitchFamily="18" charset="0"/>
                <a:ea typeface="Calibri" pitchFamily="34" charset="0"/>
                <a:cs typeface="Times New Roman" pitchFamily="18" charset="0"/>
              </a:rPr>
              <a:t>Kí hiệu và bảng chú giải bản đồ</a:t>
            </a:r>
            <a:endParaRPr lang="en-US" altLang="en-US" sz="2800" dirty="0">
              <a:solidFill>
                <a:srgbClr val="0070C0"/>
              </a:solidFill>
              <a:latin typeface="Calibri" pitchFamily="34" charset="0"/>
              <a:ea typeface="Calibri" pitchFamily="34" charset="0"/>
              <a:cs typeface="Times New Roman" pitchFamily="18" charset="0"/>
            </a:endParaRPr>
          </a:p>
        </p:txBody>
      </p:sp>
      <p:sp>
        <p:nvSpPr>
          <p:cNvPr id="9223" name="TextBox 1"/>
          <p:cNvSpPr txBox="1">
            <a:spLocks noChangeArrowheads="1"/>
          </p:cNvSpPr>
          <p:nvPr/>
        </p:nvSpPr>
        <p:spPr bwMode="auto">
          <a:xfrm>
            <a:off x="558800" y="1371600"/>
            <a:ext cx="441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nl-NL" altLang="en-US" sz="2400" b="1" dirty="0">
                <a:solidFill>
                  <a:srgbClr val="0070C0"/>
                </a:solidFill>
                <a:latin typeface="Times New Roman" pitchFamily="18" charset="0"/>
                <a:cs typeface="Times New Roman" pitchFamily="18" charset="0"/>
              </a:rPr>
              <a:t>c. Bảng chú giải</a:t>
            </a:r>
            <a:endParaRPr lang="en-US" altLang="en-US" sz="2400" dirty="0">
              <a:solidFill>
                <a:srgbClr val="0070C0"/>
              </a:solidFill>
              <a:latin typeface="Times New Roman" pitchFamily="18" charset="0"/>
              <a:cs typeface="Times New Roman" pitchFamily="18" charset="0"/>
            </a:endParaRPr>
          </a:p>
        </p:txBody>
      </p:sp>
      <p:grpSp>
        <p:nvGrpSpPr>
          <p:cNvPr id="15" name="Group 14"/>
          <p:cNvGrpSpPr/>
          <p:nvPr/>
        </p:nvGrpSpPr>
        <p:grpSpPr>
          <a:xfrm>
            <a:off x="5359306" y="1080801"/>
            <a:ext cx="6623144" cy="5700999"/>
            <a:chOff x="8870132" y="1250817"/>
            <a:chExt cx="2443298" cy="3136301"/>
          </a:xfrm>
        </p:grpSpPr>
        <p:pic>
          <p:nvPicPr>
            <p:cNvPr id="16" name="Picture 15"/>
            <p:cNvPicPr>
              <a:picLocks noChangeAspect="1"/>
            </p:cNvPicPr>
            <p:nvPr/>
          </p:nvPicPr>
          <p:blipFill>
            <a:blip r:embed="rId4"/>
            <a:stretch>
              <a:fillRect/>
            </a:stretch>
          </p:blipFill>
          <p:spPr>
            <a:xfrm>
              <a:off x="8885529" y="1250817"/>
              <a:ext cx="2412504" cy="2662279"/>
            </a:xfrm>
            <a:prstGeom prst="rect">
              <a:avLst/>
            </a:prstGeom>
          </p:spPr>
        </p:pic>
        <p:sp>
          <p:nvSpPr>
            <p:cNvPr id="18" name="TextBox 17"/>
            <p:cNvSpPr txBox="1"/>
            <p:nvPr/>
          </p:nvSpPr>
          <p:spPr>
            <a:xfrm>
              <a:off x="8870132" y="4017786"/>
              <a:ext cx="2443298" cy="369332"/>
            </a:xfrm>
            <a:prstGeom prst="rect">
              <a:avLst/>
            </a:prstGeom>
            <a:noFill/>
          </p:spPr>
          <p:txBody>
            <a:bodyPr wrap="none" rtlCol="0">
              <a:spAutoFit/>
            </a:bodyPr>
            <a:lstStyle/>
            <a:p>
              <a:r>
                <a:rPr lang="en-US" dirty="0"/>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Nội</a:t>
              </a:r>
              <a:endParaRPr lang="en-US" sz="1600" dirty="0">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405600" y="1985536"/>
            <a:ext cx="4841632"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buFontTx/>
              <a:buChar char="-"/>
              <a:defRPr/>
            </a:pPr>
            <a:r>
              <a:rPr lang="en-US" altLang="en-US" sz="3200" b="1" dirty="0" err="1">
                <a:latin typeface="Times New Roman" panose="02020603050405020304" pitchFamily="18" charset="0"/>
                <a:cs typeface="Times New Roman" panose="02020603050405020304" pitchFamily="18" charset="0"/>
              </a:rPr>
              <a:t>Bảng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chú</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giúp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thích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thông</a:t>
            </a:r>
            <a:r>
              <a:rPr lang="en-US" altLang="en-US" sz="3200" b="1" dirty="0">
                <a:latin typeface="Times New Roman" panose="02020603050405020304" pitchFamily="18" charset="0"/>
                <a:cs typeface="Times New Roman" panose="02020603050405020304" pitchFamily="18" charset="0"/>
              </a:rPr>
              <a:t> tin </a:t>
            </a:r>
            <a:r>
              <a:rPr lang="en-US" altLang="en-US" sz="3200" b="1" dirty="0" err="1">
                <a:latin typeface="Times New Roman" panose="02020603050405020304" pitchFamily="18" charset="0"/>
                <a:cs typeface="Times New Roman" panose="02020603050405020304" pitchFamily="18" charset="0"/>
              </a:rPr>
              <a:t>kí</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hiệu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trên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bản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a:t>
            </a:r>
            <a:endParaRPr lang="en-US" altLang="en-US" sz="3200" b="1" dirty="0">
              <a:latin typeface="Times New Roman" panose="02020603050405020304" pitchFamily="18" charset="0"/>
              <a:cs typeface="Times New Roman" panose="02020603050405020304" pitchFamily="18" charset="0"/>
            </a:endParaRPr>
          </a:p>
        </p:txBody>
      </p:sp>
      <p:sp>
        <p:nvSpPr>
          <p:cNvPr id="21" name="Cloud 20"/>
          <p:cNvSpPr/>
          <p:nvPr/>
        </p:nvSpPr>
        <p:spPr>
          <a:xfrm>
            <a:off x="265724" y="3370531"/>
            <a:ext cx="5224584" cy="3571453"/>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p>
            <a:r>
              <a:rPr lang="en-US" sz="4000" b="1" i="1" dirty="0" err="1" smtClean="0">
                <a:latin typeface="Times New Roman" panose="02020603050405020304" pitchFamily="18" charset="0"/>
                <a:cs typeface="Times New Roman" panose="02020603050405020304" pitchFamily="18" charset="0"/>
              </a:rPr>
              <a:t>Chỉ</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ra</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các</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kí</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hiệu</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điểm</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đường</a:t>
            </a:r>
            <a:r>
              <a:rPr lang="en-US" sz="4000" b="1" i="1" dirty="0">
                <a:latin typeface="Times New Roman" panose="02020603050405020304" pitchFamily="18" charset="0"/>
                <a:cs typeface="Times New Roman" panose="02020603050405020304" pitchFamily="18" charset="0"/>
              </a:rPr>
              <a:t>.</a:t>
            </a:r>
          </a:p>
          <a:p>
            <a:pPr marL="342900" indent="-342900">
              <a:buAutoNum type="arabicPeriod"/>
            </a:pPr>
            <a:endParaRPr lang="en-US" sz="4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271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arn(inVertical)">
                                      <p:cBhvr>
                                        <p:cTn id="7" dur="500"/>
                                        <p:tgtEl>
                                          <p:spTgt spid="92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223"/>
                                        </p:tgtEl>
                                        <p:attrNameLst>
                                          <p:attrName>style.visibility</p:attrName>
                                        </p:attrNameLst>
                                      </p:cBhvr>
                                      <p:to>
                                        <p:strVal val="visible"/>
                                      </p:to>
                                    </p:set>
                                    <p:anim calcmode="lin" valueType="num">
                                      <p:cBhvr additive="base">
                                        <p:cTn id="12" dur="500" fill="hold"/>
                                        <p:tgtEl>
                                          <p:spTgt spid="9223"/>
                                        </p:tgtEl>
                                        <p:attrNameLst>
                                          <p:attrName>ppt_x</p:attrName>
                                        </p:attrNameLst>
                                      </p:cBhvr>
                                      <p:tavLst>
                                        <p:tav tm="0">
                                          <p:val>
                                            <p:strVal val="#ppt_x"/>
                                          </p:val>
                                        </p:tav>
                                        <p:tav tm="100000">
                                          <p:val>
                                            <p:strVal val="#ppt_x"/>
                                          </p:val>
                                        </p:tav>
                                      </p:tavLst>
                                    </p:anim>
                                    <p:anim calcmode="lin" valueType="num">
                                      <p:cBhvr additive="base">
                                        <p:cTn id="13"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223" grpId="0"/>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8"/>
          <p:cNvSpPr>
            <a:spLocks noGrp="1" noChangeArrowheads="1"/>
          </p:cNvSpPr>
          <p:nvPr>
            <p:ph type="title"/>
          </p:nvPr>
        </p:nvSpPr>
        <p:spPr>
          <a:xfrm>
            <a:off x="685800" y="230736"/>
            <a:ext cx="11353800" cy="467764"/>
          </a:xfrm>
          <a:noFill/>
        </p:spPr>
        <p:txBody>
          <a:bodyPr>
            <a:normAutofit fontScale="90000"/>
          </a:bodyPr>
          <a:lstStyle/>
          <a:p>
            <a:r>
              <a:rPr lang="en-US" sz="2700" b="1" dirty="0" smtClean="0">
                <a:solidFill>
                  <a:srgbClr val="FF0000"/>
                </a:solidFill>
                <a:latin typeface="Times New Roman" panose="02020603050405020304" pitchFamily="18" charset="0"/>
                <a:cs typeface="Times New Roman" panose="02020603050405020304" pitchFamily="18" charset="0"/>
              </a:rPr>
              <a:t>II. </a:t>
            </a:r>
            <a:r>
              <a:rPr lang="en-US" sz="2700" b="1" dirty="0">
                <a:solidFill>
                  <a:srgbClr val="FF0000"/>
                </a:solidFill>
                <a:latin typeface="Times New Roman" panose="02020603050405020304" pitchFamily="18" charset="0"/>
                <a:cs typeface="Times New Roman" panose="02020603050405020304" pitchFamily="18" charset="0"/>
              </a:rPr>
              <a:t>KÍ HIỆU VÀ CHÚ GIẢI TRÊN MỘT SỐ BẢN ĐỒ THÔNG DỤNG</a:t>
            </a:r>
            <a:r>
              <a:rPr lang="en-US" sz="1800" b="1" dirty="0">
                <a:solidFill>
                  <a:srgbClr val="FF0000"/>
                </a:solidFill>
                <a:latin typeface="Times New Roman" panose="02020603050405020304" pitchFamily="18" charset="0"/>
                <a:cs typeface="Times New Roman" panose="02020603050405020304" pitchFamily="18" charset="0"/>
              </a:rPr>
              <a:t/>
            </a:r>
            <a:br>
              <a:rPr lang="en-US" sz="1800" b="1" dirty="0">
                <a:solidFill>
                  <a:srgbClr val="FF0000"/>
                </a:solidFill>
                <a:latin typeface="Times New Roman" panose="02020603050405020304" pitchFamily="18" charset="0"/>
                <a:cs typeface="Times New Roman" panose="02020603050405020304" pitchFamily="18" charset="0"/>
              </a:rPr>
            </a:br>
            <a:endParaRPr lang="en-US" altLang="en-US" sz="2400" dirty="0">
              <a:latin typeface="Times New Roman" pitchFamily="18" charset="0"/>
              <a:cs typeface="Times New Roman" pitchFamily="18" charset="0"/>
            </a:endParaRPr>
          </a:p>
        </p:txBody>
      </p:sp>
      <p:sp>
        <p:nvSpPr>
          <p:cNvPr id="17" name="Rounded Rectangle 3"/>
          <p:cNvSpPr/>
          <p:nvPr/>
        </p:nvSpPr>
        <p:spPr>
          <a:xfrm>
            <a:off x="139700" y="685800"/>
            <a:ext cx="12052300" cy="60960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9221" name="TextBox 17"/>
          <p:cNvSpPr txBox="1">
            <a:spLocks noChangeArrowheads="1"/>
          </p:cNvSpPr>
          <p:nvPr/>
        </p:nvSpPr>
        <p:spPr bwMode="auto">
          <a:xfrm>
            <a:off x="457200" y="838200"/>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800" b="1" dirty="0">
                <a:solidFill>
                  <a:srgbClr val="0070C0"/>
                </a:solidFill>
                <a:latin typeface="Times New Roman" pitchFamily="18" charset="0"/>
                <a:ea typeface="Calibri" pitchFamily="34" charset="0"/>
                <a:cs typeface="Times New Roman" pitchFamily="18" charset="0"/>
              </a:rPr>
              <a:t>1. </a:t>
            </a:r>
            <a:r>
              <a:rPr lang="vi-VN" altLang="en-US" sz="2800" b="1" dirty="0">
                <a:solidFill>
                  <a:srgbClr val="0070C0"/>
                </a:solidFill>
                <a:latin typeface="Times New Roman" pitchFamily="18" charset="0"/>
                <a:ea typeface="Calibri" pitchFamily="34" charset="0"/>
                <a:cs typeface="Times New Roman" pitchFamily="18" charset="0"/>
              </a:rPr>
              <a:t>Kí hiệu và bảng chú giải bản đồ</a:t>
            </a:r>
            <a:endParaRPr lang="en-US" altLang="en-US" sz="2800" dirty="0">
              <a:solidFill>
                <a:srgbClr val="0070C0"/>
              </a:solidFill>
              <a:latin typeface="Calibri" pitchFamily="34" charset="0"/>
              <a:ea typeface="Calibri" pitchFamily="34" charset="0"/>
              <a:cs typeface="Times New Roman" pitchFamily="18" charset="0"/>
            </a:endParaRPr>
          </a:p>
        </p:txBody>
      </p:sp>
      <p:sp>
        <p:nvSpPr>
          <p:cNvPr id="9223" name="TextBox 1"/>
          <p:cNvSpPr txBox="1">
            <a:spLocks noChangeArrowheads="1"/>
          </p:cNvSpPr>
          <p:nvPr/>
        </p:nvSpPr>
        <p:spPr bwMode="auto">
          <a:xfrm>
            <a:off x="558800" y="1371600"/>
            <a:ext cx="441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nl-NL" altLang="en-US" sz="2400" b="1" dirty="0">
                <a:solidFill>
                  <a:srgbClr val="0070C0"/>
                </a:solidFill>
                <a:latin typeface="Times New Roman" pitchFamily="18" charset="0"/>
                <a:cs typeface="Times New Roman" pitchFamily="18" charset="0"/>
              </a:rPr>
              <a:t>c. Bảng chú giải</a:t>
            </a:r>
            <a:endParaRPr lang="en-US" altLang="en-US" sz="2400" dirty="0">
              <a:solidFill>
                <a:srgbClr val="0070C0"/>
              </a:solidFill>
              <a:latin typeface="Times New Roman" pitchFamily="18" charset="0"/>
              <a:cs typeface="Times New Roman" pitchFamily="18" charset="0"/>
            </a:endParaRPr>
          </a:p>
        </p:txBody>
      </p:sp>
      <p:pic>
        <p:nvPicPr>
          <p:cNvPr id="14" name="Picture 13"/>
          <p:cNvPicPr>
            <a:picLocks noChangeAspect="1"/>
          </p:cNvPicPr>
          <p:nvPr/>
        </p:nvPicPr>
        <p:blipFill>
          <a:blip r:embed="rId4"/>
          <a:stretch>
            <a:fillRect/>
          </a:stretch>
        </p:blipFill>
        <p:spPr>
          <a:xfrm>
            <a:off x="7372350" y="116670"/>
            <a:ext cx="4996268" cy="6686176"/>
          </a:xfrm>
          <a:prstGeom prst="rect">
            <a:avLst/>
          </a:prstGeom>
        </p:spPr>
      </p:pic>
      <p:sp>
        <p:nvSpPr>
          <p:cNvPr id="19" name="TextBox 18"/>
          <p:cNvSpPr txBox="1"/>
          <p:nvPr/>
        </p:nvSpPr>
        <p:spPr>
          <a:xfrm>
            <a:off x="405600" y="1985536"/>
            <a:ext cx="4841632"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buFontTx/>
              <a:buChar char="-"/>
              <a:defRPr/>
            </a:pPr>
            <a:r>
              <a:rPr lang="en-US" altLang="en-US" sz="3200" b="1" dirty="0" err="1">
                <a:latin typeface="Times New Roman" panose="02020603050405020304" pitchFamily="18" charset="0"/>
                <a:cs typeface="Times New Roman" panose="02020603050405020304" pitchFamily="18" charset="0"/>
              </a:rPr>
              <a:t>Bảng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chú</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giúp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thích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thông</a:t>
            </a:r>
            <a:r>
              <a:rPr lang="en-US" altLang="en-US" sz="3200" b="1" dirty="0">
                <a:latin typeface="Times New Roman" panose="02020603050405020304" pitchFamily="18" charset="0"/>
                <a:cs typeface="Times New Roman" panose="02020603050405020304" pitchFamily="18" charset="0"/>
              </a:rPr>
              <a:t> tin </a:t>
            </a:r>
            <a:r>
              <a:rPr lang="en-US" altLang="en-US" sz="3200" b="1" dirty="0" err="1">
                <a:latin typeface="Times New Roman" panose="02020603050405020304" pitchFamily="18" charset="0"/>
                <a:cs typeface="Times New Roman" panose="02020603050405020304" pitchFamily="18" charset="0"/>
              </a:rPr>
              <a:t>kí</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hiệu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trên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bản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a:t>
            </a:r>
            <a:endParaRPr lang="en-US" altLang="en-US" sz="3200" b="1" dirty="0">
              <a:latin typeface="Times New Roman" panose="02020603050405020304" pitchFamily="18" charset="0"/>
              <a:cs typeface="Times New Roman" panose="02020603050405020304" pitchFamily="18" charset="0"/>
            </a:endParaRPr>
          </a:p>
        </p:txBody>
      </p:sp>
      <p:sp>
        <p:nvSpPr>
          <p:cNvPr id="21" name="Cloud 20"/>
          <p:cNvSpPr/>
          <p:nvPr/>
        </p:nvSpPr>
        <p:spPr>
          <a:xfrm>
            <a:off x="265724" y="3370531"/>
            <a:ext cx="5224584" cy="3571453"/>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p>
            <a:r>
              <a:rPr lang="en-US" sz="4000" b="1" i="1" dirty="0" err="1" smtClean="0">
                <a:latin typeface="Times New Roman" panose="02020603050405020304" pitchFamily="18" charset="0"/>
                <a:cs typeface="Times New Roman" panose="02020603050405020304" pitchFamily="18" charset="0"/>
              </a:rPr>
              <a:t>Chỉ</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ra</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các</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kí</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hiệu</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điểm</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đường</a:t>
            </a:r>
            <a:r>
              <a:rPr lang="en-US" sz="4000" b="1" i="1" dirty="0">
                <a:latin typeface="Times New Roman" panose="02020603050405020304" pitchFamily="18" charset="0"/>
                <a:cs typeface="Times New Roman" panose="02020603050405020304" pitchFamily="18" charset="0"/>
              </a:rPr>
              <a:t>.</a:t>
            </a:r>
          </a:p>
          <a:p>
            <a:pPr marL="342900" indent="-342900">
              <a:buAutoNum type="arabicPeriod"/>
            </a:pPr>
            <a:endParaRPr lang="en-US" sz="4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1515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arn(inVertical)">
                                      <p:cBhvr>
                                        <p:cTn id="7" dur="500"/>
                                        <p:tgtEl>
                                          <p:spTgt spid="92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223"/>
                                        </p:tgtEl>
                                        <p:attrNameLst>
                                          <p:attrName>style.visibility</p:attrName>
                                        </p:attrNameLst>
                                      </p:cBhvr>
                                      <p:to>
                                        <p:strVal val="visible"/>
                                      </p:to>
                                    </p:set>
                                    <p:anim calcmode="lin" valueType="num">
                                      <p:cBhvr additive="base">
                                        <p:cTn id="12" dur="500" fill="hold"/>
                                        <p:tgtEl>
                                          <p:spTgt spid="9223"/>
                                        </p:tgtEl>
                                        <p:attrNameLst>
                                          <p:attrName>ppt_x</p:attrName>
                                        </p:attrNameLst>
                                      </p:cBhvr>
                                      <p:tavLst>
                                        <p:tav tm="0">
                                          <p:val>
                                            <p:strVal val="#ppt_x"/>
                                          </p:val>
                                        </p:tav>
                                        <p:tav tm="100000">
                                          <p:val>
                                            <p:strVal val="#ppt_x"/>
                                          </p:val>
                                        </p:tav>
                                      </p:tavLst>
                                    </p:anim>
                                    <p:anim calcmode="lin" valueType="num">
                                      <p:cBhvr additive="base">
                                        <p:cTn id="13"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223" grpId="0"/>
      <p:bldP spid="19"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8"/>
          <p:cNvSpPr>
            <a:spLocks noGrp="1" noChangeArrowheads="1"/>
          </p:cNvSpPr>
          <p:nvPr>
            <p:ph type="title"/>
          </p:nvPr>
        </p:nvSpPr>
        <p:spPr>
          <a:xfrm>
            <a:off x="685800" y="0"/>
            <a:ext cx="11353800" cy="698500"/>
          </a:xfrm>
          <a:noFill/>
        </p:spPr>
        <p:txBody>
          <a:bodyPr>
            <a:normAutofit fontScale="90000"/>
          </a:bodyPr>
          <a:lstStyle/>
          <a:p>
            <a:r>
              <a:rPr lang="en-US" sz="2400" b="1" dirty="0">
                <a:solidFill>
                  <a:srgbClr val="FF0000"/>
                </a:solidFill>
                <a:latin typeface="Times New Roman" panose="02020603050405020304" pitchFamily="18" charset="0"/>
                <a:cs typeface="Times New Roman" panose="02020603050405020304" pitchFamily="18" charset="0"/>
              </a:rPr>
              <a:t/>
            </a:r>
            <a:br>
              <a:rPr lang="en-US" sz="2400" b="1" dirty="0">
                <a:solidFill>
                  <a:srgbClr val="FF0000"/>
                </a:solidFill>
                <a:latin typeface="Times New Roman" panose="02020603050405020304" pitchFamily="18" charset="0"/>
                <a:cs typeface="Times New Roman" panose="02020603050405020304" pitchFamily="18" charset="0"/>
              </a:rPr>
            </a:br>
            <a:r>
              <a:rPr lang="en-US" sz="2700" b="1" dirty="0" smtClean="0">
                <a:solidFill>
                  <a:srgbClr val="FF0000"/>
                </a:solidFill>
                <a:latin typeface="Times New Roman" panose="02020603050405020304" pitchFamily="18" charset="0"/>
                <a:cs typeface="Times New Roman" panose="02020603050405020304" pitchFamily="18" charset="0"/>
              </a:rPr>
              <a:t>II. </a:t>
            </a:r>
            <a:r>
              <a:rPr lang="en-US" sz="2700" b="1" dirty="0">
                <a:solidFill>
                  <a:srgbClr val="FF0000"/>
                </a:solidFill>
                <a:latin typeface="Times New Roman" panose="02020603050405020304" pitchFamily="18" charset="0"/>
                <a:cs typeface="Times New Roman" panose="02020603050405020304" pitchFamily="18" charset="0"/>
              </a:rPr>
              <a:t>KÍ HIỆU VÀ CHÚ GIẢI TRÊN MỘT SỐ BẢN ĐỒ THÔNG DỤNG</a:t>
            </a:r>
            <a:br>
              <a:rPr lang="en-US" sz="2700" b="1" dirty="0">
                <a:solidFill>
                  <a:srgbClr val="FF0000"/>
                </a:solidFill>
                <a:latin typeface="Times New Roman" panose="02020603050405020304" pitchFamily="18" charset="0"/>
                <a:cs typeface="Times New Roman" panose="02020603050405020304" pitchFamily="18" charset="0"/>
              </a:rPr>
            </a:br>
            <a:endParaRPr lang="en-US" altLang="en-US" sz="2700" dirty="0">
              <a:latin typeface="Times New Roman" pitchFamily="18" charset="0"/>
              <a:cs typeface="Times New Roman" pitchFamily="18" charset="0"/>
            </a:endParaRPr>
          </a:p>
        </p:txBody>
      </p:sp>
      <p:sp>
        <p:nvSpPr>
          <p:cNvPr id="17" name="Rounded Rectangle 3"/>
          <p:cNvSpPr/>
          <p:nvPr/>
        </p:nvSpPr>
        <p:spPr>
          <a:xfrm>
            <a:off x="139700" y="662749"/>
            <a:ext cx="11739685" cy="5675528"/>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0245" name="TextBox 17"/>
          <p:cNvSpPr txBox="1">
            <a:spLocks noChangeArrowheads="1"/>
          </p:cNvSpPr>
          <p:nvPr/>
        </p:nvSpPr>
        <p:spPr bwMode="auto">
          <a:xfrm>
            <a:off x="533400" y="715617"/>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800" b="1" dirty="0">
                <a:solidFill>
                  <a:srgbClr val="0070C0"/>
                </a:solidFill>
                <a:latin typeface="Times New Roman" pitchFamily="18" charset="0"/>
                <a:ea typeface="Calibri" pitchFamily="34" charset="0"/>
                <a:cs typeface="Times New Roman" pitchFamily="18" charset="0"/>
              </a:rPr>
              <a:t>2.Các </a:t>
            </a:r>
            <a:r>
              <a:rPr lang="en-US" altLang="en-US" sz="2800" b="1" dirty="0" err="1">
                <a:solidFill>
                  <a:srgbClr val="0070C0"/>
                </a:solidFill>
                <a:latin typeface="Times New Roman" pitchFamily="18" charset="0"/>
                <a:ea typeface="Calibri" pitchFamily="34" charset="0"/>
                <a:cs typeface="Times New Roman" pitchFamily="18" charset="0"/>
              </a:rPr>
              <a:t>loại</a:t>
            </a:r>
            <a:r>
              <a:rPr lang="en-US" altLang="en-US" sz="2800" b="1" dirty="0">
                <a:solidFill>
                  <a:srgbClr val="0070C0"/>
                </a:solidFill>
                <a:latin typeface="Times New Roman" pitchFamily="18" charset="0"/>
                <a:ea typeface="Calibri" pitchFamily="34" charset="0"/>
                <a:cs typeface="Times New Roman" pitchFamily="18" charset="0"/>
              </a:rPr>
              <a:t> k</a:t>
            </a:r>
            <a:r>
              <a:rPr lang="vi-VN" altLang="en-US" sz="2800" b="1" dirty="0">
                <a:solidFill>
                  <a:srgbClr val="0070C0"/>
                </a:solidFill>
                <a:latin typeface="Times New Roman" pitchFamily="18" charset="0"/>
                <a:ea typeface="Calibri" pitchFamily="34" charset="0"/>
                <a:cs typeface="Times New Roman" pitchFamily="18" charset="0"/>
              </a:rPr>
              <a:t>í hiệu</a:t>
            </a:r>
            <a:r>
              <a:rPr lang="en-GB" altLang="en-US" sz="2800" b="1" dirty="0">
                <a:solidFill>
                  <a:srgbClr val="0070C0"/>
                </a:solidFill>
                <a:latin typeface="Times New Roman" pitchFamily="18" charset="0"/>
                <a:ea typeface="Calibri" pitchFamily="34" charset="0"/>
                <a:cs typeface="Times New Roman" pitchFamily="18" charset="0"/>
              </a:rPr>
              <a:t> </a:t>
            </a:r>
            <a:r>
              <a:rPr lang="vi-VN" altLang="en-US" sz="2800" b="1" dirty="0">
                <a:solidFill>
                  <a:srgbClr val="0070C0"/>
                </a:solidFill>
                <a:latin typeface="Times New Roman" pitchFamily="18" charset="0"/>
                <a:ea typeface="Calibri" pitchFamily="34" charset="0"/>
                <a:cs typeface="Times New Roman" pitchFamily="18" charset="0"/>
              </a:rPr>
              <a:t>bản đồ</a:t>
            </a:r>
            <a:endParaRPr lang="en-US" altLang="en-US" sz="2800" dirty="0">
              <a:solidFill>
                <a:srgbClr val="0070C0"/>
              </a:solidFill>
              <a:latin typeface="Calibri" pitchFamily="34" charset="0"/>
              <a:ea typeface="Calibri" pitchFamily="34" charset="0"/>
              <a:cs typeface="Times New Roman"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91399976"/>
              </p:ext>
            </p:extLst>
          </p:nvPr>
        </p:nvGraphicFramePr>
        <p:xfrm>
          <a:off x="762000" y="1375576"/>
          <a:ext cx="10824754" cy="4710376"/>
        </p:xfrm>
        <a:graphic>
          <a:graphicData uri="http://schemas.openxmlformats.org/drawingml/2006/table">
            <a:tbl>
              <a:tblPr>
                <a:tableStyleId>{5C22544A-7EE6-4342-B048-85BDC9FD1C3A}</a:tableStyleId>
              </a:tblPr>
              <a:tblGrid>
                <a:gridCol w="56666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008185">
                  <a:extLst>
                    <a:ext uri="{9D8B030D-6E8A-4147-A177-3AD203B41FA5}">
                      <a16:colId xmlns:a16="http://schemas.microsoft.com/office/drawing/2014/main" xmlns="" val="20002"/>
                    </a:ext>
                  </a:extLst>
                </a:gridCol>
                <a:gridCol w="2930769">
                  <a:extLst>
                    <a:ext uri="{9D8B030D-6E8A-4147-A177-3AD203B41FA5}">
                      <a16:colId xmlns:a16="http://schemas.microsoft.com/office/drawing/2014/main" xmlns="" val="20003"/>
                    </a:ext>
                  </a:extLst>
                </a:gridCol>
              </a:tblGrid>
              <a:tr h="779227">
                <a:tc>
                  <a:txBody>
                    <a:bodyPr/>
                    <a:lstStyle/>
                    <a:p>
                      <a:pPr marL="0" marR="0" algn="ctr">
                        <a:lnSpc>
                          <a:spcPct val="120000"/>
                        </a:lnSpc>
                        <a:spcBef>
                          <a:spcPts val="0"/>
                        </a:spcBef>
                        <a:spcAft>
                          <a:spcPts val="0"/>
                        </a:spcAft>
                      </a:pPr>
                      <a:r>
                        <a:rPr lang="en-US" sz="2300" b="1" dirty="0" err="1">
                          <a:effectLst/>
                          <a:latin typeface="Times New Roman" panose="02020603050405020304" pitchFamily="18" charset="0"/>
                          <a:cs typeface="Times New Roman" panose="02020603050405020304" pitchFamily="18" charset="0"/>
                        </a:rPr>
                        <a:t>Kí</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hiệu</a:t>
                      </a:r>
                      <a:r>
                        <a:rPr lang="en-US" sz="2300" b="1" dirty="0">
                          <a:effectLst/>
                          <a:latin typeface="Times New Roman" panose="02020603050405020304" pitchFamily="18" charset="0"/>
                          <a:cs typeface="Times New Roman" panose="02020603050405020304" pitchFamily="18" charset="0"/>
                        </a:rPr>
                        <a:t> </a:t>
                      </a:r>
                      <a:endParaRPr lang="en-US" sz="23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20000"/>
                        </a:lnSpc>
                        <a:spcBef>
                          <a:spcPts val="0"/>
                        </a:spcBef>
                        <a:spcAft>
                          <a:spcPts val="0"/>
                        </a:spcAft>
                        <a:tabLst>
                          <a:tab pos="577850" algn="l"/>
                        </a:tabLst>
                      </a:pPr>
                      <a:r>
                        <a:rPr lang="en-US" sz="2300" dirty="0">
                          <a:effectLst/>
                          <a:latin typeface="Times New Roman" panose="02020603050405020304" pitchFamily="18" charset="0"/>
                          <a:cs typeface="Times New Roman" panose="02020603050405020304" pitchFamily="18" charset="0"/>
                        </a:rPr>
                        <a:t> </a:t>
                      </a:r>
                    </a:p>
                    <a:p>
                      <a:pPr marL="0" marR="0" algn="ctr">
                        <a:lnSpc>
                          <a:spcPct val="120000"/>
                        </a:lnSpc>
                        <a:spcBef>
                          <a:spcPts val="0"/>
                        </a:spcBef>
                        <a:spcAft>
                          <a:spcPts val="0"/>
                        </a:spcAft>
                        <a:tabLst>
                          <a:tab pos="577850" algn="l"/>
                        </a:tabLst>
                      </a:pPr>
                      <a:r>
                        <a:rPr lang="en-US" sz="2300" dirty="0" err="1">
                          <a:effectLst/>
                          <a:latin typeface="Times New Roman" panose="02020603050405020304" pitchFamily="18" charset="0"/>
                          <a:cs typeface="Times New Roman" panose="02020603050405020304" pitchFamily="18" charset="0"/>
                        </a:rPr>
                        <a:t>Ví</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dụ</a:t>
                      </a:r>
                      <a:endParaRPr lang="en-US" sz="23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838810">
                <a:tc>
                  <a:txBody>
                    <a:bodyPr/>
                    <a:lstStyle/>
                    <a:p>
                      <a:pPr marL="0" marR="0" algn="ctr">
                        <a:lnSpc>
                          <a:spcPct val="120000"/>
                        </a:lnSpc>
                        <a:spcBef>
                          <a:spcPts val="0"/>
                        </a:spcBef>
                        <a:spcAft>
                          <a:spcPts val="0"/>
                        </a:spcAft>
                      </a:pPr>
                      <a:endParaRPr lang="en-US" sz="2000" b="0"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endParaRPr lang="en-GB" dirty="0"/>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155163">
                <a:tc>
                  <a:txBody>
                    <a:bodyPr/>
                    <a:lstStyle/>
                    <a:p>
                      <a:pPr marL="0" marR="0" algn="ctr">
                        <a:lnSpc>
                          <a:spcPct val="120000"/>
                        </a:lnSpc>
                        <a:spcBef>
                          <a:spcPts val="0"/>
                        </a:spcBef>
                        <a:spcAft>
                          <a:spcPts val="0"/>
                        </a:spcAft>
                      </a:pPr>
                      <a:endParaRPr lang="en-US" sz="2000" b="0"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nSpc>
                          <a:spcPct val="120000"/>
                        </a:lnSpc>
                        <a:spcBef>
                          <a:spcPts val="0"/>
                        </a:spcBef>
                        <a:spcAft>
                          <a:spcPts val="0"/>
                        </a:spcAft>
                      </a:pPr>
                      <a:r>
                        <a:rPr lang="en-US" sz="2300" dirty="0">
                          <a:effectLst/>
                          <a:latin typeface="Times New Roman" panose="02020603050405020304" pitchFamily="18" charset="0"/>
                          <a:cs typeface="Times New Roman" panose="02020603050405020304" pitchFamily="18" charset="0"/>
                        </a:rPr>
                        <a:t> </a:t>
                      </a:r>
                    </a:p>
                    <a:p>
                      <a:pPr marL="0" marR="0">
                        <a:lnSpc>
                          <a:spcPct val="120000"/>
                        </a:lnSpc>
                        <a:spcBef>
                          <a:spcPts val="0"/>
                        </a:spcBef>
                        <a:spcAft>
                          <a:spcPts val="0"/>
                        </a:spcAft>
                      </a:pPr>
                      <a:r>
                        <a:rPr lang="en-US" sz="2300" dirty="0">
                          <a:effectLst/>
                          <a:latin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361881">
                <a:tc rowSpan="4">
                  <a:txBody>
                    <a:bodyPr/>
                    <a:lstStyle/>
                    <a:p>
                      <a:pPr marL="0" marR="0" algn="ctr">
                        <a:lnSpc>
                          <a:spcPct val="120000"/>
                        </a:lnSpc>
                        <a:spcBef>
                          <a:spcPts val="0"/>
                        </a:spcBef>
                        <a:spcAft>
                          <a:spcPts val="0"/>
                        </a:spcAft>
                      </a:pPr>
                      <a:endParaRPr lang="en-US" sz="2000" b="0" i="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a:lnSpc>
                          <a:spcPct val="107000"/>
                        </a:lnSpc>
                        <a:spcBef>
                          <a:spcPts val="0"/>
                        </a:spcBef>
                        <a:spcAft>
                          <a:spcPts val="0"/>
                        </a:spcAft>
                      </a:pPr>
                      <a:r>
                        <a:rPr lang="vi-VN" sz="2300" dirty="0">
                          <a:effectLst/>
                          <a:latin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vi-VN" sz="2300" dirty="0">
                          <a:effectLst/>
                          <a:latin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a:lnSpc>
                          <a:spcPct val="120000"/>
                        </a:lnSpc>
                        <a:spcBef>
                          <a:spcPts val="0"/>
                        </a:spcBef>
                        <a:spcAft>
                          <a:spcPts val="0"/>
                        </a:spcAft>
                      </a:pPr>
                      <a:endParaRPr lang="en-US" sz="2300" dirty="0">
                        <a:effectLst/>
                        <a:latin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0">
                <a:tc vMerge="1">
                  <a:txBody>
                    <a:bodyPr/>
                    <a:lstStyle/>
                    <a:p>
                      <a:endParaRPr lang="en-US"/>
                    </a:p>
                  </a:txBody>
                  <a:tcPr/>
                </a:tc>
                <a:tc vMerge="1">
                  <a:txBody>
                    <a:bodyPr/>
                    <a:lstStyle/>
                    <a:p>
                      <a:endParaRPr lang="en-GB"/>
                    </a:p>
                  </a:txBody>
                  <a:tcPr/>
                </a:tc>
                <a:tc>
                  <a:txBody>
                    <a:bodyPr/>
                    <a:lstStyle/>
                    <a:p>
                      <a:pPr marL="0" marR="0">
                        <a:lnSpc>
                          <a:spcPct val="107000"/>
                        </a:lnSpc>
                        <a:spcBef>
                          <a:spcPts val="0"/>
                        </a:spcBef>
                        <a:spcAft>
                          <a:spcPts val="0"/>
                        </a:spcAft>
                      </a:pPr>
                      <a:r>
                        <a:rPr lang="vi-VN" sz="2300" dirty="0">
                          <a:effectLst/>
                          <a:latin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0">
                <a:tc vMerge="1">
                  <a:txBody>
                    <a:bodyPr/>
                    <a:lstStyle/>
                    <a:p>
                      <a:endParaRPr lang="en-GB"/>
                    </a:p>
                  </a:txBody>
                  <a:tcPr/>
                </a:tc>
                <a:tc vMerge="1">
                  <a:txBody>
                    <a:bodyPr/>
                    <a:lstStyle/>
                    <a:p>
                      <a:endParaRPr lang="en-GB"/>
                    </a:p>
                  </a:txBody>
                  <a:tcPr/>
                </a:tc>
                <a:tc>
                  <a:txBody>
                    <a:bodyPr/>
                    <a:lstStyle/>
                    <a:p>
                      <a:pPr marL="0" marR="0">
                        <a:lnSpc>
                          <a:spcPct val="107000"/>
                        </a:lnSpc>
                        <a:spcBef>
                          <a:spcPts val="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10005"/>
                  </a:ext>
                </a:extLst>
              </a:tr>
              <a:tr h="80743">
                <a:tc vMerge="1">
                  <a:txBody>
                    <a:bodyPr/>
                    <a:lstStyle/>
                    <a:p>
                      <a:endParaRPr lang="en-US"/>
                    </a:p>
                  </a:txBody>
                  <a:tcPr/>
                </a:tc>
                <a:tc vMerge="1">
                  <a:txBody>
                    <a:bodyPr/>
                    <a:lstStyle/>
                    <a:p>
                      <a:endParaRPr lang="en-GB"/>
                    </a:p>
                  </a:txBody>
                  <a:tcPr/>
                </a:tc>
                <a:tc>
                  <a:txBody>
                    <a:bodyPr/>
                    <a:lstStyle/>
                    <a:p>
                      <a:pPr marL="0" marR="0">
                        <a:lnSpc>
                          <a:spcPct val="107000"/>
                        </a:lnSpc>
                        <a:spcBef>
                          <a:spcPts val="0"/>
                        </a:spcBef>
                        <a:spcAft>
                          <a:spcPts val="0"/>
                        </a:spcAft>
                      </a:pPr>
                      <a:endParaRPr lang="en-GB" sz="2300" dirty="0">
                        <a:effectLst/>
                        <a:latin typeface="Times New Roman" panose="02020603050405020304" pitchFamily="18"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6"/>
                  </a:ext>
                </a:extLst>
              </a:tr>
              <a:tr h="373958">
                <a:tc gridSpan="4">
                  <a:txBody>
                    <a:bodyPr/>
                    <a:lstStyle/>
                    <a:p>
                      <a:pPr marL="0" marR="0">
                        <a:lnSpc>
                          <a:spcPct val="107000"/>
                        </a:lnSpc>
                        <a:spcBef>
                          <a:spcPts val="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bl>
          </a:graphicData>
        </a:graphic>
      </p:graphicFrame>
      <p:sp>
        <p:nvSpPr>
          <p:cNvPr id="2" name="Rectangle 1"/>
          <p:cNvSpPr/>
          <p:nvPr/>
        </p:nvSpPr>
        <p:spPr>
          <a:xfrm>
            <a:off x="7786076" y="4330839"/>
            <a:ext cx="685800" cy="304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7813236" y="4728028"/>
            <a:ext cx="6858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7813236" y="5134177"/>
            <a:ext cx="685800" cy="3683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341" y="2253585"/>
            <a:ext cx="1257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976" y="2269154"/>
            <a:ext cx="11430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5907" y="2283011"/>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2342" y="3279361"/>
            <a:ext cx="228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7245" y="3279361"/>
            <a:ext cx="2600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1997" y="2178060"/>
            <a:ext cx="5875285" cy="1477328"/>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theo</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riêng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biệt</a:t>
            </a:r>
            <a:endParaRPr lang="en-US" sz="2400" i="1" dirty="0">
              <a:latin typeface="Times New Roman" panose="02020603050405020304" pitchFamily="18" charset="0"/>
              <a:ea typeface="Arial" panose="020B0604020202020204" pitchFamily="34" charset="0"/>
              <a:cs typeface="Times New Roman" panose="02020603050405020304" pitchFamily="18" charset="0"/>
            </a:endParaRPr>
          </a:p>
          <a:p>
            <a:endParaRPr lang="en-GB" sz="1600" dirty="0"/>
          </a:p>
        </p:txBody>
      </p:sp>
      <p:sp>
        <p:nvSpPr>
          <p:cNvPr id="4" name="TextBox 3"/>
          <p:cNvSpPr txBox="1"/>
          <p:nvPr/>
        </p:nvSpPr>
        <p:spPr>
          <a:xfrm>
            <a:off x="878334" y="3162945"/>
            <a:ext cx="5543007" cy="1200329"/>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theo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dài</a:t>
            </a:r>
            <a:endParaRPr lang="en-US" sz="2400" i="1" dirty="0">
              <a:latin typeface="Times New Roman" panose="02020603050405020304" pitchFamily="18" charset="0"/>
              <a:ea typeface="Arial" panose="020B0604020202020204" pitchFamily="34" charset="0"/>
              <a:cs typeface="Times New Roman" panose="02020603050405020304" pitchFamily="18" charset="0"/>
            </a:endParaRPr>
          </a:p>
          <a:p>
            <a:endParaRPr lang="en-GB" sz="2400" dirty="0"/>
          </a:p>
        </p:txBody>
      </p:sp>
      <p:sp>
        <p:nvSpPr>
          <p:cNvPr id="5" name="TextBox 4"/>
          <p:cNvSpPr txBox="1"/>
          <p:nvPr/>
        </p:nvSpPr>
        <p:spPr>
          <a:xfrm>
            <a:off x="1065922" y="4313394"/>
            <a:ext cx="5355419" cy="1815882"/>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Kí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i="1" dirty="0" err="1">
                <a:latin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ea typeface="Arial" panose="020B0604020202020204" pitchFamily="34" charset="0"/>
              <a:cs typeface="Times New Roman" panose="02020603050405020304" pitchFamily="18" charset="0"/>
            </a:endParaRPr>
          </a:p>
          <a:p>
            <a:endParaRPr lang="en-GB" sz="2800" dirty="0"/>
          </a:p>
        </p:txBody>
      </p:sp>
      <p:sp>
        <p:nvSpPr>
          <p:cNvPr id="6" name="TextBox 5"/>
          <p:cNvSpPr txBox="1"/>
          <p:nvPr/>
        </p:nvSpPr>
        <p:spPr>
          <a:xfrm>
            <a:off x="8743344" y="4234097"/>
            <a:ext cx="2035908" cy="461665"/>
          </a:xfrm>
          <a:prstGeom prst="rect">
            <a:avLst/>
          </a:prstGeom>
          <a:noFill/>
        </p:spPr>
        <p:txBody>
          <a:bodyPr wrap="square" rtlCol="0">
            <a:spAutoFit/>
          </a:bodyPr>
          <a:lstStyle/>
          <a:p>
            <a:r>
              <a:rPr lang="en-GB" sz="2400" dirty="0" err="1">
                <a:latin typeface="Times New Roman" pitchFamily="18" charset="0"/>
                <a:cs typeface="Times New Roman" pitchFamily="18" charset="0"/>
              </a:rPr>
              <a:t>Đất</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cát</a:t>
            </a:r>
            <a:endParaRPr lang="en-GB" sz="2400" dirty="0">
              <a:latin typeface="Times New Roman" pitchFamily="18" charset="0"/>
              <a:cs typeface="Times New Roman" pitchFamily="18" charset="0"/>
            </a:endParaRPr>
          </a:p>
        </p:txBody>
      </p:sp>
      <p:sp>
        <p:nvSpPr>
          <p:cNvPr id="7" name="TextBox 6"/>
          <p:cNvSpPr txBox="1"/>
          <p:nvPr/>
        </p:nvSpPr>
        <p:spPr>
          <a:xfrm>
            <a:off x="8700475" y="4649595"/>
            <a:ext cx="2517531" cy="461665"/>
          </a:xfrm>
          <a:prstGeom prst="rect">
            <a:avLst/>
          </a:prstGeom>
          <a:noFill/>
        </p:spPr>
        <p:txBody>
          <a:bodyPr wrap="square" rtlCol="0">
            <a:spAutoFit/>
          </a:bodyPr>
          <a:lstStyle/>
          <a:p>
            <a:r>
              <a:rPr lang="en-GB" sz="2400" dirty="0" err="1">
                <a:latin typeface="Times New Roman" pitchFamily="18" charset="0"/>
                <a:cs typeface="Times New Roman" pitchFamily="18" charset="0"/>
              </a:rPr>
              <a:t>Đất</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phù</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sa</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sông</a:t>
            </a:r>
            <a:endParaRPr lang="en-GB" sz="2400" dirty="0">
              <a:latin typeface="Times New Roman" pitchFamily="18" charset="0"/>
              <a:cs typeface="Times New Roman" pitchFamily="18" charset="0"/>
            </a:endParaRPr>
          </a:p>
        </p:txBody>
      </p:sp>
      <p:sp>
        <p:nvSpPr>
          <p:cNvPr id="8" name="TextBox 7"/>
          <p:cNvSpPr txBox="1"/>
          <p:nvPr/>
        </p:nvSpPr>
        <p:spPr>
          <a:xfrm>
            <a:off x="8708001" y="5115452"/>
            <a:ext cx="2106594" cy="461665"/>
          </a:xfrm>
          <a:prstGeom prst="rect">
            <a:avLst/>
          </a:prstGeom>
          <a:noFill/>
        </p:spPr>
        <p:txBody>
          <a:bodyPr wrap="square" rtlCol="0">
            <a:spAutoFit/>
          </a:bodyPr>
          <a:lstStyle/>
          <a:p>
            <a:r>
              <a:rPr lang="en-GB" sz="2400" dirty="0" err="1">
                <a:latin typeface="Times New Roman" pitchFamily="18" charset="0"/>
                <a:cs typeface="Times New Roman" pitchFamily="18" charset="0"/>
              </a:rPr>
              <a:t>Đất</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phèn</a:t>
            </a:r>
            <a:endParaRPr lang="en-GB" sz="24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132824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randombar(horizontal)">
                                      <p:cBhvr>
                                        <p:cTn id="7" dur="500"/>
                                        <p:tgtEl>
                                          <p:spTgt spid="102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20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arn(inVertical)">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circle(in)">
                                      <p:cBhvr>
                                        <p:cTn id="72" dur="20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circle(in)">
                                      <p:cBhvr>
                                        <p:cTn id="77" dur="20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circle(in)">
                                      <p:cBhvr>
                                        <p:cTn id="8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2" grpId="0" animBg="1"/>
      <p:bldP spid="12" grpId="0" animBg="1"/>
      <p:bldP spid="13" grpId="0" animBg="1"/>
      <p:bldP spid="3" grpId="0"/>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4" descr="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p:cNvSpPr>
            <a:spLocks noGrp="1" noChangeArrowheads="1"/>
          </p:cNvSpPr>
          <p:nvPr>
            <p:ph type="title"/>
          </p:nvPr>
        </p:nvSpPr>
        <p:spPr>
          <a:xfrm>
            <a:off x="685800" y="0"/>
            <a:ext cx="11353800" cy="698500"/>
          </a:xfrm>
          <a:noFill/>
        </p:spPr>
        <p:txBody>
          <a:bodyPr/>
          <a:lstStyle/>
          <a:p>
            <a:r>
              <a:rPr lang="en-US" sz="2400" b="1" dirty="0" smtClean="0">
                <a:solidFill>
                  <a:srgbClr val="FF0000"/>
                </a:solidFill>
                <a:latin typeface="Times New Roman" panose="02020603050405020304" pitchFamily="18" charset="0"/>
                <a:cs typeface="Times New Roman" panose="02020603050405020304" pitchFamily="18" charset="0"/>
              </a:rPr>
              <a:t>II. </a:t>
            </a:r>
            <a:r>
              <a:rPr lang="en-US" sz="2400" b="1" dirty="0">
                <a:solidFill>
                  <a:srgbClr val="FF0000"/>
                </a:solidFill>
                <a:latin typeface="Times New Roman" panose="02020603050405020304" pitchFamily="18" charset="0"/>
                <a:cs typeface="Times New Roman" panose="02020603050405020304" pitchFamily="18" charset="0"/>
              </a:rPr>
              <a:t>KÍ HIỆU VÀ CHÚ GIẢI TRÊN MỘT SỐ BẢN ĐỒ THÔNG DỤNG</a:t>
            </a:r>
            <a:endParaRPr lang="en-US" altLang="en-US" sz="2400" dirty="0">
              <a:latin typeface="Times New Roman" pitchFamily="18" charset="0"/>
              <a:cs typeface="Times New Roman" pitchFamily="18" charset="0"/>
            </a:endParaRPr>
          </a:p>
        </p:txBody>
      </p:sp>
      <p:sp>
        <p:nvSpPr>
          <p:cNvPr id="17" name="Rounded Rectangle 3"/>
          <p:cNvSpPr/>
          <p:nvPr/>
        </p:nvSpPr>
        <p:spPr>
          <a:xfrm>
            <a:off x="209369" y="685800"/>
            <a:ext cx="12052300" cy="60960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p>
        </p:txBody>
      </p:sp>
      <p:graphicFrame>
        <p:nvGraphicFramePr>
          <p:cNvPr id="2" name="Table 1"/>
          <p:cNvGraphicFramePr>
            <a:graphicFrameLocks noGrp="1"/>
          </p:cNvGraphicFramePr>
          <p:nvPr>
            <p:extLst>
              <p:ext uri="{D42A27DB-BD31-4B8C-83A1-F6EECF244321}">
                <p14:modId xmlns:p14="http://schemas.microsoft.com/office/powerpoint/2010/main" val="4144249067"/>
              </p:ext>
            </p:extLst>
          </p:nvPr>
        </p:nvGraphicFramePr>
        <p:xfrm>
          <a:off x="722589" y="1616333"/>
          <a:ext cx="6227832" cy="4752008"/>
        </p:xfrm>
        <a:graphic>
          <a:graphicData uri="http://schemas.openxmlformats.org/drawingml/2006/table">
            <a:tbl>
              <a:tblPr firstRow="1" firstCol="1" bandRow="1">
                <a:tableStyleId>{5C22544A-7EE6-4342-B048-85BDC9FD1C3A}</a:tableStyleId>
              </a:tblPr>
              <a:tblGrid>
                <a:gridCol w="1705527">
                  <a:extLst>
                    <a:ext uri="{9D8B030D-6E8A-4147-A177-3AD203B41FA5}">
                      <a16:colId xmlns:a16="http://schemas.microsoft.com/office/drawing/2014/main" xmlns="" val="20000"/>
                    </a:ext>
                  </a:extLst>
                </a:gridCol>
                <a:gridCol w="4522305">
                  <a:extLst>
                    <a:ext uri="{9D8B030D-6E8A-4147-A177-3AD203B41FA5}">
                      <a16:colId xmlns:a16="http://schemas.microsoft.com/office/drawing/2014/main" xmlns="" val="20001"/>
                    </a:ext>
                  </a:extLst>
                </a:gridCol>
              </a:tblGrid>
              <a:tr h="834887">
                <a:tc>
                  <a:txBody>
                    <a:bodyPr/>
                    <a:lstStyle/>
                    <a:p>
                      <a:pPr marL="0" marR="0" algn="ctr">
                        <a:spcBef>
                          <a:spcPts val="0"/>
                        </a:spcBef>
                        <a:spcAft>
                          <a:spcPts val="0"/>
                        </a:spcAft>
                      </a:pP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6" marR="685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6" marR="685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xmlns="" val="10000"/>
                  </a:ext>
                </a:extLst>
              </a:tr>
              <a:tr h="11231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6" marR="685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endParaRPr lang="en-GB" sz="2000" baseline="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6" marR="685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xmlns="" val="10001"/>
                  </a:ext>
                </a:extLst>
              </a:tr>
              <a:tr h="279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6" marR="685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endParaRPr lang="nl-NL" sz="180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6" marR="685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xmlns="" val="10002"/>
                  </a:ext>
                </a:extLst>
              </a:tr>
            </a:tbl>
          </a:graphicData>
        </a:graphic>
      </p:graphicFrame>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8303" y="774701"/>
            <a:ext cx="533569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txBox="1">
            <a:spLocks noChangeArrowheads="1"/>
          </p:cNvSpPr>
          <p:nvPr/>
        </p:nvSpPr>
        <p:spPr bwMode="auto">
          <a:xfrm>
            <a:off x="9929813" y="6073775"/>
            <a:ext cx="1881187" cy="32702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ct val="50000"/>
              </a:spcBef>
              <a:buFontTx/>
              <a:buNone/>
              <a:defRPr/>
            </a:pPr>
            <a:r>
              <a:rPr lang="en-US" altLang="en-US" sz="1400" b="1" kern="0" dirty="0" err="1">
                <a:latin typeface="Times New Roman" panose="02020603050405020304" pitchFamily="18" charset="0"/>
                <a:cs typeface="Times New Roman" panose="02020603050405020304" pitchFamily="18" charset="0"/>
              </a:rPr>
              <a:t>Tỉ</a:t>
            </a:r>
            <a:r>
              <a:rPr lang="en-US" altLang="en-US" sz="1400" b="1" kern="0" dirty="0">
                <a:latin typeface="Times New Roman" panose="02020603050405020304" pitchFamily="18" charset="0"/>
                <a:cs typeface="Times New Roman" panose="02020603050405020304" pitchFamily="18" charset="0"/>
              </a:rPr>
              <a:t> </a:t>
            </a:r>
            <a:r>
              <a:rPr lang="en-US" altLang="en-US" sz="1400" b="1" kern="0" dirty="0" err="1">
                <a:latin typeface="Times New Roman" panose="02020603050405020304" pitchFamily="18" charset="0"/>
                <a:cs typeface="Times New Roman" panose="02020603050405020304" pitchFamily="18" charset="0"/>
              </a:rPr>
              <a:t>lệ</a:t>
            </a:r>
            <a:r>
              <a:rPr lang="en-US" altLang="en-US" sz="1400" b="1" kern="0" dirty="0">
                <a:latin typeface="Times New Roman" panose="02020603050405020304" pitchFamily="18" charset="0"/>
                <a:cs typeface="Times New Roman" panose="02020603050405020304" pitchFamily="18" charset="0"/>
              </a:rPr>
              <a:t>: 1: 10 000 000</a:t>
            </a:r>
          </a:p>
          <a:p>
            <a:pPr algn="ctr" eaLnBrk="1" hangingPunct="1">
              <a:defRPr/>
            </a:pPr>
            <a:endParaRPr lang="en-US" altLang="en-US" sz="1400" b="1" kern="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877669"/>
            <a:ext cx="2693505" cy="738664"/>
          </a:xfrm>
          <a:prstGeom prst="rect">
            <a:avLst/>
          </a:prstGeom>
          <a:noFill/>
        </p:spPr>
        <p:txBody>
          <a:bodyPr wrap="square" rtlCol="0">
            <a:spAutoFit/>
          </a:bodyPr>
          <a:lstStyle/>
          <a:p>
            <a:r>
              <a:rPr lang="en-US" altLang="en-US" sz="2400" b="1" dirty="0">
                <a:solidFill>
                  <a:srgbClr val="FF0000"/>
                </a:solidFill>
                <a:latin typeface="Times New Roman" pitchFamily="18" charset="0"/>
                <a:ea typeface="Calibri" pitchFamily="34" charset="0"/>
                <a:cs typeface="Times New Roman" pitchFamily="18" charset="0"/>
              </a:rPr>
              <a:t>KẾT QUẢ</a:t>
            </a:r>
          </a:p>
          <a:p>
            <a:endParaRPr lang="en-GB" dirty="0"/>
          </a:p>
        </p:txBody>
      </p:sp>
      <p:sp>
        <p:nvSpPr>
          <p:cNvPr id="4" name="TextBox 3"/>
          <p:cNvSpPr txBox="1"/>
          <p:nvPr/>
        </p:nvSpPr>
        <p:spPr>
          <a:xfrm>
            <a:off x="1062907" y="1913138"/>
            <a:ext cx="1425390" cy="677108"/>
          </a:xfrm>
          <a:prstGeom prst="rect">
            <a:avLst/>
          </a:prstGeom>
          <a:noFill/>
        </p:spPr>
        <p:txBody>
          <a:bodyPr wrap="none" rtlCol="0">
            <a:spAutoFit/>
          </a:bodyPr>
          <a:lstStyle/>
          <a:p>
            <a:r>
              <a:rPr lang="en-US" sz="2000" b="1" dirty="0" err="1">
                <a:latin typeface="Times New Roman" panose="02020603050405020304" pitchFamily="18" charset="0"/>
                <a:cs typeface="Times New Roman" panose="02020603050405020304" pitchFamily="18" charset="0"/>
              </a:rPr>
              <a:t>Tên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endParaRPr lang="en-US" sz="2000" b="1" dirty="0">
              <a:latin typeface="Times New Roman" panose="02020603050405020304" pitchFamily="18" charset="0"/>
              <a:cs typeface="Times New Roman" panose="02020603050405020304" pitchFamily="18" charset="0"/>
            </a:endParaRPr>
          </a:p>
          <a:p>
            <a:endParaRPr lang="en-GB" dirty="0"/>
          </a:p>
        </p:txBody>
      </p:sp>
      <p:sp>
        <p:nvSpPr>
          <p:cNvPr id="5" name="TextBox 4"/>
          <p:cNvSpPr txBox="1"/>
          <p:nvPr/>
        </p:nvSpPr>
        <p:spPr>
          <a:xfrm>
            <a:off x="2722008" y="1616333"/>
            <a:ext cx="4086295"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endParaRPr lang="en-GB" sz="2800" dirty="0"/>
          </a:p>
        </p:txBody>
      </p:sp>
      <p:sp>
        <p:nvSpPr>
          <p:cNvPr id="6" name="TextBox 5"/>
          <p:cNvSpPr txBox="1"/>
          <p:nvPr/>
        </p:nvSpPr>
        <p:spPr>
          <a:xfrm>
            <a:off x="883713" y="2590246"/>
            <a:ext cx="1710400" cy="984885"/>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Tên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endParaRPr lang="en-US" sz="2000" b="1" dirty="0">
              <a:latin typeface="Times New Roman" panose="02020603050405020304" pitchFamily="18" charset="0"/>
              <a:cs typeface="Times New Roman" panose="02020603050405020304" pitchFamily="18" charset="0"/>
            </a:endParaRPr>
          </a:p>
          <a:p>
            <a:endParaRPr lang="en-GB" dirty="0"/>
          </a:p>
        </p:txBody>
      </p:sp>
      <p:sp>
        <p:nvSpPr>
          <p:cNvPr id="7" name="TextBox 6"/>
          <p:cNvSpPr txBox="1"/>
          <p:nvPr/>
        </p:nvSpPr>
        <p:spPr>
          <a:xfrm>
            <a:off x="2594113" y="2524252"/>
            <a:ext cx="3837818" cy="677108"/>
          </a:xfrm>
          <a:prstGeom prst="rect">
            <a:avLst/>
          </a:prstGeom>
          <a:noFill/>
        </p:spPr>
        <p:txBody>
          <a:bodyPr wrap="square" rtlCol="0">
            <a:spAutoFit/>
          </a:bodyPr>
          <a:lstStyle/>
          <a:p>
            <a:r>
              <a:rPr lang="en-GB" sz="2000" dirty="0" err="1">
                <a:latin typeface="Times New Roman" panose="02020603050405020304" pitchFamily="18" charset="0"/>
                <a:cs typeface="Times New Roman" panose="02020603050405020304" pitchFamily="18" charset="0"/>
              </a:rPr>
              <a:t>Kí</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hiệu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đường</a:t>
            </a:r>
            <a:endParaRPr lang="en-GB" sz="2000" dirty="0">
              <a:latin typeface="Times New Roman" panose="02020603050405020304" pitchFamily="18" charset="0"/>
              <a:cs typeface="Times New Roman" panose="02020603050405020304" pitchFamily="18" charset="0"/>
            </a:endParaRPr>
          </a:p>
          <a:p>
            <a:endParaRPr lang="en-GB" dirty="0"/>
          </a:p>
        </p:txBody>
      </p:sp>
      <p:sp>
        <p:nvSpPr>
          <p:cNvPr id="8" name="TextBox 7"/>
          <p:cNvSpPr txBox="1"/>
          <p:nvPr/>
        </p:nvSpPr>
        <p:spPr>
          <a:xfrm>
            <a:off x="2562061" y="2901939"/>
            <a:ext cx="4553436" cy="677108"/>
          </a:xfrm>
          <a:prstGeom prst="rect">
            <a:avLst/>
          </a:prstGeom>
          <a:noFill/>
        </p:spPr>
        <p:txBody>
          <a:bodyPr wrap="square" rtlCol="0">
            <a:spAutoFit/>
          </a:bodyPr>
          <a:lstStyle/>
          <a:p>
            <a:r>
              <a:rPr lang="en-GB" sz="2000" dirty="0" err="1">
                <a:latin typeface="Times New Roman" panose="02020603050405020304" pitchFamily="18" charset="0"/>
                <a:ea typeface="Calibri" panose="020F0502020204030204" pitchFamily="34" charset="0"/>
                <a:cs typeface="Times New Roman" panose="02020603050405020304" pitchFamily="18" charset="0"/>
              </a:rPr>
              <a:t>Kí</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hiệu</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điểm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9" name="TextBox 8"/>
          <p:cNvSpPr txBox="1"/>
          <p:nvPr/>
        </p:nvSpPr>
        <p:spPr>
          <a:xfrm>
            <a:off x="1032885" y="3783496"/>
            <a:ext cx="1529176" cy="1908215"/>
          </a:xfrm>
          <a:prstGeom prst="rect">
            <a:avLst/>
          </a:prstGeom>
          <a:noFill/>
        </p:spPr>
        <p:txBody>
          <a:bodyPr wrap="square" rtlCol="0">
            <a:spAutoFit/>
          </a:bodyPr>
          <a:lstStyle/>
          <a:p>
            <a:r>
              <a:rPr lang="en-GB" sz="2000" b="1" dirty="0" err="1">
                <a:latin typeface="Times New Roman" panose="02020603050405020304" pitchFamily="18" charset="0"/>
                <a:cs typeface="Times New Roman" panose="02020603050405020304" pitchFamily="18" charset="0"/>
              </a:rPr>
              <a:t>Các</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yếu</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tố</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được</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thể</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hiện</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trong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bảng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chú</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giải</a:t>
            </a:r>
            <a:endParaRPr lang="en-US" sz="2000" b="1" dirty="0">
              <a:latin typeface="Times New Roman" panose="02020603050405020304" pitchFamily="18" charset="0"/>
              <a:cs typeface="Times New Roman" panose="02020603050405020304" pitchFamily="18" charset="0"/>
            </a:endParaRPr>
          </a:p>
          <a:p>
            <a:endParaRPr lang="en-GB" dirty="0"/>
          </a:p>
        </p:txBody>
      </p:sp>
      <p:sp>
        <p:nvSpPr>
          <p:cNvPr id="10" name="TextBox 9"/>
          <p:cNvSpPr txBox="1"/>
          <p:nvPr/>
        </p:nvSpPr>
        <p:spPr>
          <a:xfrm>
            <a:off x="2594113" y="4541797"/>
            <a:ext cx="4521383" cy="1292662"/>
          </a:xfrm>
          <a:prstGeom prst="rect">
            <a:avLst/>
          </a:prstGeom>
          <a:noFill/>
        </p:spPr>
        <p:txBody>
          <a:bodyPr wrap="square" rtlCol="0">
            <a:spAutoFit/>
          </a:bodyPr>
          <a:lstStyle/>
          <a:p>
            <a:r>
              <a:rPr lang="nl-NL" sz="2000" dirty="0">
                <a:solidFill>
                  <a:schemeClr val="dk1"/>
                </a:solidFill>
                <a:latin typeface="Times New Roman" panose="02020603050405020304" pitchFamily="18" charset="0"/>
                <a:cs typeface="Times New Roman" panose="02020603050405020304" pitchFamily="18" charset="0"/>
              </a:rPr>
              <a:t>Kí hiệu điểm: Thủ đô, thành phố trực thuộc trung ương, thị xã thành phố trực thuộc tỉnh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11" name="TextBox 10"/>
          <p:cNvSpPr txBox="1"/>
          <p:nvPr/>
        </p:nvSpPr>
        <p:spPr>
          <a:xfrm>
            <a:off x="2722007" y="3608528"/>
            <a:ext cx="4393489" cy="984885"/>
          </a:xfrm>
          <a:prstGeom prst="rect">
            <a:avLst/>
          </a:prstGeom>
          <a:noFill/>
        </p:spPr>
        <p:txBody>
          <a:bodyPr wrap="square" rtlCol="0">
            <a:spAutoFit/>
          </a:bodyPr>
          <a:lstStyle/>
          <a:p>
            <a:r>
              <a:rPr lang="nl-NL" sz="2000" dirty="0">
                <a:solidFill>
                  <a:schemeClr val="dk1"/>
                </a:solidFill>
                <a:latin typeface="Times New Roman" panose="02020603050405020304" pitchFamily="18" charset="0"/>
                <a:cs typeface="Times New Roman" panose="02020603050405020304" pitchFamily="18" charset="0"/>
              </a:rPr>
              <a:t>Kí hiệu đường: Đường biên giới quốc gia, đường địa giới tỉnh</a:t>
            </a:r>
            <a:r>
              <a:rPr lang="nl-NL" dirty="0">
                <a:solidFill>
                  <a:schemeClr val="dk1"/>
                </a:solidFill>
                <a:latin typeface="Times New Roman" panose="02020603050405020304" pitchFamily="18" charset="0"/>
                <a:cs typeface="Times New Roman" panose="02020603050405020304" pitchFamily="18" charset="0"/>
              </a:rPr>
              <a:t>.</a:t>
            </a:r>
          </a:p>
          <a:p>
            <a:endParaRPr lang="en-GB" dirty="0"/>
          </a:p>
        </p:txBody>
      </p:sp>
      <p:sp>
        <p:nvSpPr>
          <p:cNvPr id="20" name="Rectangle 19"/>
          <p:cNvSpPr/>
          <p:nvPr/>
        </p:nvSpPr>
        <p:spPr>
          <a:xfrm>
            <a:off x="3607903" y="761126"/>
            <a:ext cx="3200400" cy="7493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LUYỆN TẬP</a:t>
            </a: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568198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barn(inVertical)">
                                      <p:cBhvr>
                                        <p:cTn id="49" dur="500"/>
                                        <p:tgtEl>
                                          <p:spTgt spid="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barn(inVertical)">
                                      <p:cBhvr>
                                        <p:cTn id="54" dur="5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0">
                                            <p:txEl>
                                              <p:pRg st="0" end="0"/>
                                            </p:txEl>
                                          </p:spTgt>
                                        </p:tgtEl>
                                        <p:attrNameLst>
                                          <p:attrName>style.visibility</p:attrName>
                                        </p:attrNameLst>
                                      </p:cBhvr>
                                      <p:to>
                                        <p:strVal val="visible"/>
                                      </p:to>
                                    </p:set>
                                    <p:animEffect transition="in" filter="barn(inVertical)">
                                      <p:cBhvr>
                                        <p:cTn id="7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P spid="6" grpId="0"/>
      <p:bldP spid="9" grpId="0"/>
      <p:bldP spid="11"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
          <p:cNvSpPr/>
          <p:nvPr/>
        </p:nvSpPr>
        <p:spPr>
          <a:xfrm rot="1742296">
            <a:off x="785610" y="1437794"/>
            <a:ext cx="4693545" cy="4615983"/>
          </a:xfrm>
          <a:prstGeom prst="ellipse">
            <a:avLst/>
          </a:prstGeom>
          <a:no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288" name="Google Shape;288;p5"/>
          <p:cNvSpPr txBox="1"/>
          <p:nvPr/>
        </p:nvSpPr>
        <p:spPr>
          <a:xfrm>
            <a:off x="5934752" y="3207374"/>
            <a:ext cx="5994011" cy="1212599"/>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2060"/>
              </a:buClr>
              <a:buSzPts val="3600"/>
              <a:buFont typeface="Oswald Regular"/>
              <a:buNone/>
            </a:pPr>
            <a:r>
              <a:rPr lang="en-US" sz="2800" b="1" i="0" u="none" strike="noStrike" cap="none" dirty="0" smtClean="0">
                <a:solidFill>
                  <a:srgbClr val="002060"/>
                </a:solidFill>
                <a:latin typeface="Arial" panose="020B0604020202020204" pitchFamily="34" charset="0"/>
                <a:ea typeface="Oswald Regular"/>
                <a:cs typeface="Arial" panose="020B0604020202020204" pitchFamily="34" charset="0"/>
                <a:sym typeface="Oswald Regular"/>
              </a:rPr>
              <a:t>KÍ HIỆU VÀ CHÚ GIẢI TRÊN 1 SỐ BẢN ĐỒ THÔNG DỤNG</a:t>
            </a:r>
            <a:endParaRPr sz="2800" b="1" i="0" u="none" strike="noStrike" cap="none" dirty="0">
              <a:solidFill>
                <a:srgbClr val="002060"/>
              </a:solidFill>
              <a:latin typeface="Arial" panose="020B0604020202020204" pitchFamily="34" charset="0"/>
              <a:ea typeface="Oswald Regular"/>
              <a:cs typeface="Arial" panose="020B0604020202020204" pitchFamily="34" charset="0"/>
              <a:sym typeface="Oswald Regular"/>
            </a:endParaRPr>
          </a:p>
        </p:txBody>
      </p:sp>
      <p:sp>
        <p:nvSpPr>
          <p:cNvPr id="289" name="Google Shape;289;p5"/>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grpSp>
        <p:nvGrpSpPr>
          <p:cNvPr id="290" name="Google Shape;290;p5"/>
          <p:cNvGrpSpPr/>
          <p:nvPr/>
        </p:nvGrpSpPr>
        <p:grpSpPr>
          <a:xfrm>
            <a:off x="3325367" y="117722"/>
            <a:ext cx="5795484" cy="1174556"/>
            <a:chOff x="515" y="986"/>
            <a:chExt cx="6164" cy="540"/>
          </a:xfrm>
        </p:grpSpPr>
        <p:grpSp>
          <p:nvGrpSpPr>
            <p:cNvPr id="291" name="Google Shape;291;p5"/>
            <p:cNvGrpSpPr/>
            <p:nvPr/>
          </p:nvGrpSpPr>
          <p:grpSpPr>
            <a:xfrm>
              <a:off x="630" y="986"/>
              <a:ext cx="6049" cy="540"/>
              <a:chOff x="457" y="737"/>
              <a:chExt cx="4800" cy="572"/>
            </a:xfrm>
          </p:grpSpPr>
          <p:pic>
            <p:nvPicPr>
              <p:cNvPr id="292" name="Google Shape;292;p5"/>
              <p:cNvPicPr preferRelativeResize="0"/>
              <p:nvPr/>
            </p:nvPicPr>
            <p:blipFill rotWithShape="1">
              <a:blip r:embed="rId3">
                <a:alphaModFix/>
              </a:blip>
              <a:srcRect/>
              <a:stretch/>
            </p:blipFill>
            <p:spPr>
              <a:xfrm>
                <a:off x="457" y="737"/>
                <a:ext cx="4800" cy="572"/>
              </a:xfrm>
              <a:prstGeom prst="rect">
                <a:avLst/>
              </a:prstGeom>
              <a:noFill/>
              <a:ln>
                <a:noFill/>
              </a:ln>
            </p:spPr>
          </p:pic>
          <p:sp>
            <p:nvSpPr>
              <p:cNvPr id="293" name="Google Shape;293;p5"/>
              <p:cNvSpPr txBox="1"/>
              <p:nvPr/>
            </p:nvSpPr>
            <p:spPr>
              <a:xfrm>
                <a:off x="519" y="822"/>
                <a:ext cx="4677" cy="44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399"/>
                  <a:buFont typeface="Arial"/>
                  <a:buNone/>
                </a:pPr>
                <a:endParaRPr sz="2399" b="0" i="0" u="none" strike="noStrike" cap="none">
                  <a:solidFill>
                    <a:srgbClr val="FFFFFF"/>
                  </a:solidFill>
                  <a:latin typeface="Calibri"/>
                  <a:ea typeface="Calibri"/>
                  <a:cs typeface="Calibri"/>
                  <a:sym typeface="Calibri"/>
                </a:endParaRPr>
              </a:p>
            </p:txBody>
          </p:sp>
        </p:grpSp>
        <p:sp>
          <p:nvSpPr>
            <p:cNvPr id="294" name="Google Shape;294;p5"/>
            <p:cNvSpPr txBox="1"/>
            <p:nvPr/>
          </p:nvSpPr>
          <p:spPr>
            <a:xfrm>
              <a:off x="515" y="1063"/>
              <a:ext cx="6164" cy="3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n-US" sz="4400" b="1" i="0" u="none" strike="noStrike" cap="none">
                  <a:solidFill>
                    <a:srgbClr val="FFFFFF"/>
                  </a:solidFill>
                  <a:latin typeface="Arial"/>
                  <a:ea typeface="Arial"/>
                  <a:cs typeface="Arial"/>
                  <a:sym typeface="Arial"/>
                </a:rPr>
                <a:t>NỘI DUNG BÀI HỌC</a:t>
              </a:r>
              <a:endParaRPr sz="4400" b="1" i="0" u="none" strike="noStrike" cap="none">
                <a:solidFill>
                  <a:srgbClr val="FFFFFF"/>
                </a:solidFill>
                <a:latin typeface="Arial"/>
                <a:ea typeface="Arial"/>
                <a:cs typeface="Arial"/>
                <a:sym typeface="Arial"/>
              </a:endParaRPr>
            </a:p>
          </p:txBody>
        </p:sp>
      </p:grpSp>
      <p:pic>
        <p:nvPicPr>
          <p:cNvPr id="295" name="Google Shape;295;p5"/>
          <p:cNvPicPr preferRelativeResize="0"/>
          <p:nvPr/>
        </p:nvPicPr>
        <p:blipFill rotWithShape="1">
          <a:blip r:embed="rId4">
            <a:alphaModFix/>
          </a:blip>
          <a:srcRect/>
          <a:stretch/>
        </p:blipFill>
        <p:spPr>
          <a:xfrm>
            <a:off x="341190" y="156087"/>
            <a:ext cx="1788049" cy="1668846"/>
          </a:xfrm>
          <a:prstGeom prst="rect">
            <a:avLst/>
          </a:prstGeom>
          <a:noFill/>
          <a:ln>
            <a:noFill/>
          </a:ln>
        </p:spPr>
      </p:pic>
      <p:sp>
        <p:nvSpPr>
          <p:cNvPr id="296" name="Google Shape;296;p5"/>
          <p:cNvSpPr/>
          <p:nvPr/>
        </p:nvSpPr>
        <p:spPr>
          <a:xfrm>
            <a:off x="4517811" y="1819917"/>
            <a:ext cx="712143" cy="70462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Arial"/>
              <a:ea typeface="Arial"/>
              <a:cs typeface="Arial"/>
              <a:sym typeface="Arial"/>
            </a:endParaRPr>
          </a:p>
        </p:txBody>
      </p:sp>
      <p:sp>
        <p:nvSpPr>
          <p:cNvPr id="297" name="Google Shape;297;p5"/>
          <p:cNvSpPr/>
          <p:nvPr/>
        </p:nvSpPr>
        <p:spPr>
          <a:xfrm>
            <a:off x="678913" y="4450288"/>
            <a:ext cx="920582" cy="915846"/>
          </a:xfrm>
          <a:prstGeom prst="ellipse">
            <a:avLst/>
          </a:prstGeom>
          <a:solidFill>
            <a:srgbClr val="C4E0B2"/>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grpSp>
        <p:nvGrpSpPr>
          <p:cNvPr id="298" name="Google Shape;298;p5"/>
          <p:cNvGrpSpPr/>
          <p:nvPr/>
        </p:nvGrpSpPr>
        <p:grpSpPr>
          <a:xfrm>
            <a:off x="3923240" y="1221473"/>
            <a:ext cx="492116" cy="397912"/>
            <a:chOff x="10706100" y="2519363"/>
            <a:chExt cx="481013" cy="388937"/>
          </a:xfrm>
        </p:grpSpPr>
        <p:sp>
          <p:nvSpPr>
            <p:cNvPr id="299" name="Google Shape;299;p5"/>
            <p:cNvSpPr/>
            <p:nvPr/>
          </p:nvSpPr>
          <p:spPr>
            <a:xfrm>
              <a:off x="10706100" y="2519363"/>
              <a:ext cx="342900" cy="311150"/>
            </a:xfrm>
            <a:custGeom>
              <a:avLst/>
              <a:gdLst/>
              <a:ahLst/>
              <a:cxnLst/>
              <a:rect l="l" t="t" r="r" b="b"/>
              <a:pathLst>
                <a:path w="91" h="83" extrusionOk="0">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300" name="Google Shape;300;p5"/>
            <p:cNvSpPr/>
            <p:nvPr/>
          </p:nvSpPr>
          <p:spPr>
            <a:xfrm>
              <a:off x="10898188" y="2646363"/>
              <a:ext cx="288925" cy="261937"/>
            </a:xfrm>
            <a:custGeom>
              <a:avLst/>
              <a:gdLst/>
              <a:ahLst/>
              <a:cxnLst/>
              <a:rect l="l" t="t" r="r" b="b"/>
              <a:pathLst>
                <a:path w="77" h="70" extrusionOk="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grpSp>
      <p:sp>
        <p:nvSpPr>
          <p:cNvPr id="301" name="Google Shape;301;p5"/>
          <p:cNvSpPr/>
          <p:nvPr/>
        </p:nvSpPr>
        <p:spPr>
          <a:xfrm>
            <a:off x="2299048" y="5717398"/>
            <a:ext cx="370560" cy="37056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02" name="Google Shape;302;p5"/>
          <p:cNvSpPr/>
          <p:nvPr/>
        </p:nvSpPr>
        <p:spPr>
          <a:xfrm>
            <a:off x="5223084" y="3457601"/>
            <a:ext cx="764309" cy="712143"/>
          </a:xfrm>
          <a:prstGeom prst="ellipse">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Arial"/>
              <a:ea typeface="Arial"/>
              <a:cs typeface="Arial"/>
              <a:sym typeface="Arial"/>
            </a:endParaRPr>
          </a:p>
        </p:txBody>
      </p:sp>
      <p:sp>
        <p:nvSpPr>
          <p:cNvPr id="303" name="Google Shape;303;p5"/>
          <p:cNvSpPr/>
          <p:nvPr/>
        </p:nvSpPr>
        <p:spPr>
          <a:xfrm>
            <a:off x="4564398" y="1870524"/>
            <a:ext cx="629928" cy="595882"/>
          </a:xfrm>
          <a:prstGeom prst="ellipse">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3600"/>
              <a:buFont typeface="Arial"/>
              <a:buNone/>
            </a:pPr>
            <a:r>
              <a:rPr lang="en-US" sz="3600" dirty="0">
                <a:solidFill>
                  <a:srgbClr val="FF0000"/>
                </a:solidFill>
              </a:rPr>
              <a:t>I</a:t>
            </a:r>
            <a:endParaRPr dirty="0"/>
          </a:p>
        </p:txBody>
      </p:sp>
      <p:sp>
        <p:nvSpPr>
          <p:cNvPr id="305" name="Google Shape;305;p5"/>
          <p:cNvSpPr/>
          <p:nvPr/>
        </p:nvSpPr>
        <p:spPr>
          <a:xfrm>
            <a:off x="2105657" y="1101386"/>
            <a:ext cx="920582" cy="915846"/>
          </a:xfrm>
          <a:prstGeom prst="ellipse">
            <a:avLst/>
          </a:prstGeom>
          <a:solidFill>
            <a:srgbClr val="F7CAAC"/>
          </a:solidFill>
          <a:ln w="25400" cap="flat" cmpd="sng">
            <a:solidFill>
              <a:schemeClr val="lt2"/>
            </a:solidFill>
            <a:prstDash val="solid"/>
            <a:round/>
            <a:headEnd type="none" w="sm" len="sm"/>
            <a:tailEnd type="none" w="sm" len="sm"/>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sp>
        <p:nvSpPr>
          <p:cNvPr id="306" name="Google Shape;306;p5"/>
          <p:cNvSpPr/>
          <p:nvPr/>
        </p:nvSpPr>
        <p:spPr>
          <a:xfrm>
            <a:off x="770208" y="2767050"/>
            <a:ext cx="370560" cy="37056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pic>
        <p:nvPicPr>
          <p:cNvPr id="307" name="Google Shape;307;p5"/>
          <p:cNvPicPr preferRelativeResize="0"/>
          <p:nvPr/>
        </p:nvPicPr>
        <p:blipFill rotWithShape="1">
          <a:blip r:embed="rId5">
            <a:alphaModFix/>
          </a:blip>
          <a:srcRect l="7984" b="8789"/>
          <a:stretch/>
        </p:blipFill>
        <p:spPr>
          <a:xfrm>
            <a:off x="1244631" y="2090370"/>
            <a:ext cx="3563216" cy="3524759"/>
          </a:xfrm>
          <a:prstGeom prst="rect">
            <a:avLst/>
          </a:prstGeom>
          <a:noFill/>
          <a:ln>
            <a:noFill/>
          </a:ln>
        </p:spPr>
      </p:pic>
      <p:sp>
        <p:nvSpPr>
          <p:cNvPr id="308" name="Google Shape;308;p5"/>
          <p:cNvSpPr txBox="1"/>
          <p:nvPr/>
        </p:nvSpPr>
        <p:spPr>
          <a:xfrm>
            <a:off x="5271744" y="1805060"/>
            <a:ext cx="6831419" cy="121259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2800" b="1" i="0" u="none" strike="noStrike" cap="none" dirty="0">
                <a:solidFill>
                  <a:srgbClr val="002060"/>
                </a:solidFill>
                <a:latin typeface="Arial" panose="020B0604020202020204" pitchFamily="34" charset="0"/>
                <a:ea typeface="Oswald Regular"/>
                <a:cs typeface="Arial" panose="020B0604020202020204" pitchFamily="34" charset="0"/>
                <a:sym typeface="Oswald Regular"/>
              </a:rPr>
              <a:t> </a:t>
            </a:r>
            <a:r>
              <a:rPr lang="en-US" sz="2800" b="1" dirty="0" smtClean="0">
                <a:solidFill>
                  <a:srgbClr val="002060"/>
                </a:solidFill>
                <a:latin typeface="Arial" panose="020B0604020202020204" pitchFamily="34" charset="0"/>
                <a:ea typeface="Oswald Regular"/>
                <a:cs typeface="Arial" panose="020B0604020202020204" pitchFamily="34" charset="0"/>
                <a:sym typeface="Oswald Regular"/>
              </a:rPr>
              <a:t>HỆ THỐNG KINH, VĨ TUYẾN , KINH ĐỘ, VĨ ĐỘ VÀ TỌA ĐỘ ĐỊA LÍ</a:t>
            </a:r>
            <a:endParaRPr sz="2800" b="1" i="0" u="none" strike="noStrike" cap="none" dirty="0">
              <a:solidFill>
                <a:srgbClr val="002060"/>
              </a:solidFill>
              <a:latin typeface="Arial" panose="020B0604020202020204" pitchFamily="34" charset="0"/>
              <a:ea typeface="Oswald Regular"/>
              <a:cs typeface="Arial" panose="020B0604020202020204" pitchFamily="34" charset="0"/>
              <a:sym typeface="Oswald Regular"/>
            </a:endParaRPr>
          </a:p>
        </p:txBody>
      </p:sp>
      <p:sp>
        <p:nvSpPr>
          <p:cNvPr id="24" name="Google Shape;302;p5"/>
          <p:cNvSpPr/>
          <p:nvPr/>
        </p:nvSpPr>
        <p:spPr>
          <a:xfrm>
            <a:off x="4740465" y="4622044"/>
            <a:ext cx="764309" cy="712143"/>
          </a:xfrm>
          <a:prstGeom prst="ellipse">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Arial"/>
              <a:ea typeface="Arial"/>
              <a:cs typeface="Arial"/>
              <a:sym typeface="Arial"/>
            </a:endParaRPr>
          </a:p>
        </p:txBody>
      </p:sp>
      <p:sp>
        <p:nvSpPr>
          <p:cNvPr id="25" name="Google Shape;304;p5"/>
          <p:cNvSpPr/>
          <p:nvPr/>
        </p:nvSpPr>
        <p:spPr>
          <a:xfrm>
            <a:off x="4630723" y="4678816"/>
            <a:ext cx="974516" cy="598598"/>
          </a:xfrm>
          <a:prstGeom prst="ellipse">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800"/>
              <a:buFont typeface="Arial"/>
              <a:buNone/>
            </a:pPr>
            <a:r>
              <a:rPr lang="en-US" sz="2800" dirty="0" smtClean="0">
                <a:solidFill>
                  <a:srgbClr val="FF0000"/>
                </a:solidFill>
              </a:rPr>
              <a:t>III</a:t>
            </a:r>
            <a:endParaRPr dirty="0"/>
          </a:p>
        </p:txBody>
      </p:sp>
      <p:sp>
        <p:nvSpPr>
          <p:cNvPr id="26" name="Google Shape;288;p5"/>
          <p:cNvSpPr txBox="1"/>
          <p:nvPr/>
        </p:nvSpPr>
        <p:spPr>
          <a:xfrm>
            <a:off x="5605239" y="4745501"/>
            <a:ext cx="6359768" cy="652446"/>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2800" b="1" dirty="0" smtClean="0">
                <a:solidFill>
                  <a:srgbClr val="002060"/>
                </a:solidFill>
                <a:latin typeface="Arial" panose="020B0604020202020204" pitchFamily="34" charset="0"/>
                <a:ea typeface="Oswald Regular"/>
                <a:cs typeface="Arial" panose="020B0604020202020204" pitchFamily="34" charset="0"/>
                <a:sym typeface="Oswald Regular"/>
              </a:rPr>
              <a:t>TÌM ĐƯỜNG ĐI TRÊN BẢN ĐỒ</a:t>
            </a:r>
            <a:endParaRPr sz="2800" b="1" i="0" u="none" strike="noStrike" cap="none" dirty="0">
              <a:solidFill>
                <a:srgbClr val="002060"/>
              </a:solidFill>
              <a:latin typeface="Arial" panose="020B0604020202020204" pitchFamily="34" charset="0"/>
              <a:ea typeface="Oswald Regular"/>
              <a:cs typeface="Arial" panose="020B0604020202020204" pitchFamily="34" charset="0"/>
              <a:sym typeface="Oswald Regular"/>
            </a:endParaRPr>
          </a:p>
        </p:txBody>
      </p:sp>
      <p:sp>
        <p:nvSpPr>
          <p:cNvPr id="27" name="Google Shape;288;p5"/>
          <p:cNvSpPr txBox="1"/>
          <p:nvPr/>
        </p:nvSpPr>
        <p:spPr>
          <a:xfrm>
            <a:off x="4098647" y="5761735"/>
            <a:ext cx="7224542" cy="652446"/>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2800" b="1" dirty="0" smtClean="0">
                <a:solidFill>
                  <a:srgbClr val="002060"/>
                </a:solidFill>
                <a:latin typeface="Arial" panose="020B0604020202020204" pitchFamily="34" charset="0"/>
                <a:ea typeface="Oswald Regular"/>
                <a:cs typeface="Arial" panose="020B0604020202020204" pitchFamily="34" charset="0"/>
                <a:sym typeface="Oswald Regular"/>
              </a:rPr>
              <a:t>LƯỢC ĐỒ TRÍ NHỚ</a:t>
            </a:r>
            <a:endParaRPr sz="2800" b="1" i="0" u="none" strike="noStrike" cap="none" dirty="0">
              <a:solidFill>
                <a:srgbClr val="002060"/>
              </a:solidFill>
              <a:latin typeface="Arial" panose="020B0604020202020204" pitchFamily="34" charset="0"/>
              <a:ea typeface="Oswald Regular"/>
              <a:cs typeface="Arial" panose="020B0604020202020204" pitchFamily="34" charset="0"/>
              <a:sym typeface="Oswald Regular"/>
            </a:endParaRPr>
          </a:p>
        </p:txBody>
      </p:sp>
      <p:sp>
        <p:nvSpPr>
          <p:cNvPr id="28" name="Google Shape;304;p5"/>
          <p:cNvSpPr/>
          <p:nvPr/>
        </p:nvSpPr>
        <p:spPr>
          <a:xfrm>
            <a:off x="4138827" y="5615129"/>
            <a:ext cx="983792" cy="598598"/>
          </a:xfrm>
          <a:prstGeom prst="ellipse">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800"/>
              <a:buFont typeface="Arial"/>
              <a:buNone/>
            </a:pPr>
            <a:r>
              <a:rPr lang="en-US" sz="2800" dirty="0" smtClean="0">
                <a:solidFill>
                  <a:srgbClr val="FF0000"/>
                </a:solidFill>
              </a:rPr>
              <a:t>IV</a:t>
            </a:r>
            <a:endParaRPr dirty="0"/>
          </a:p>
        </p:txBody>
      </p:sp>
      <p:sp>
        <p:nvSpPr>
          <p:cNvPr id="29" name="Google Shape;304;p5"/>
          <p:cNvSpPr/>
          <p:nvPr/>
        </p:nvSpPr>
        <p:spPr>
          <a:xfrm>
            <a:off x="5271744" y="3435350"/>
            <a:ext cx="666990" cy="598598"/>
          </a:xfrm>
          <a:prstGeom prst="ellipse">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800"/>
              <a:buFont typeface="Arial"/>
              <a:buNone/>
            </a:pPr>
            <a:r>
              <a:rPr lang="en-US" sz="2800" dirty="0" smtClean="0">
                <a:solidFill>
                  <a:srgbClr val="FF0000"/>
                </a:solidFill>
              </a:rPr>
              <a:t>II</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anim calcmode="lin" valueType="num">
                                      <p:cBhvr additive="base">
                                        <p:cTn id="7" dur="500"/>
                                        <p:tgtEl>
                                          <p:spTgt spid="297"/>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fade">
                                      <p:cBhvr>
                                        <p:cTn id="10" dur="500"/>
                                        <p:tgtEl>
                                          <p:spTgt spid="301"/>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300"/>
                                        <p:tgtEl>
                                          <p:spTgt spid="301"/>
                                        </p:tgtEl>
                                      </p:cBhvr>
                                    </p:animEffect>
                                    <p:set>
                                      <p:cBhvr>
                                        <p:cTn id="14" dur="1" fill="hold">
                                          <p:stCondLst>
                                            <p:cond delay="300"/>
                                          </p:stCondLst>
                                        </p:cTn>
                                        <p:tgtEl>
                                          <p:spTgt spid="301"/>
                                        </p:tgtEl>
                                        <p:attrNameLst>
                                          <p:attrName>style.visibility</p:attrName>
                                        </p:attrNameLst>
                                      </p:cBhvr>
                                      <p:to>
                                        <p:strVal val="hidden"/>
                                      </p:to>
                                    </p:set>
                                  </p:childTnLst>
                                </p:cTn>
                              </p:par>
                              <p:par>
                                <p:cTn id="15" presetID="10" presetClass="entr" presetSubtype="0" fill="hold" nodeType="withEffect">
                                  <p:stCondLst>
                                    <p:cond delay="200"/>
                                  </p:stCondLst>
                                  <p:childTnLst>
                                    <p:set>
                                      <p:cBhvr>
                                        <p:cTn id="16" dur="1" fill="hold">
                                          <p:stCondLst>
                                            <p:cond delay="0"/>
                                          </p:stCondLst>
                                        </p:cTn>
                                        <p:tgtEl>
                                          <p:spTgt spid="287"/>
                                        </p:tgtEl>
                                        <p:attrNameLst>
                                          <p:attrName>style.visibility</p:attrName>
                                        </p:attrNameLst>
                                      </p:cBhvr>
                                      <p:to>
                                        <p:strVal val="visible"/>
                                      </p:to>
                                    </p:set>
                                    <p:animEffect transition="in" filter="fade">
                                      <p:cBhvr>
                                        <p:cTn id="17" dur="500"/>
                                        <p:tgtEl>
                                          <p:spTgt spid="287"/>
                                        </p:tgtEl>
                                      </p:cBhvr>
                                    </p:animEffect>
                                  </p:childTnLst>
                                </p:cTn>
                              </p:par>
                              <p:par>
                                <p:cTn id="18" presetID="10" presetClass="entr" presetSubtype="0" fill="hold" nodeType="withEffect">
                                  <p:stCondLst>
                                    <p:cond delay="0"/>
                                  </p:stCondLst>
                                  <p:childTnLst>
                                    <p:set>
                                      <p:cBhvr>
                                        <p:cTn id="19" dur="1" fill="hold">
                                          <p:stCondLst>
                                            <p:cond delay="0"/>
                                          </p:stCondLst>
                                        </p:cTn>
                                        <p:tgtEl>
                                          <p:spTgt spid="298"/>
                                        </p:tgtEl>
                                        <p:attrNameLst>
                                          <p:attrName>style.visibility</p:attrName>
                                        </p:attrNameLst>
                                      </p:cBhvr>
                                      <p:to>
                                        <p:strVal val="visible"/>
                                      </p:to>
                                    </p:set>
                                    <p:animEffect transition="in" filter="fade">
                                      <p:cBhvr>
                                        <p:cTn id="20" dur="1000"/>
                                        <p:tgtEl>
                                          <p:spTgt spid="298"/>
                                        </p:tgtEl>
                                      </p:cBhvr>
                                    </p:animEffect>
                                  </p:childTnLst>
                                </p:cTn>
                              </p:par>
                            </p:childTnLst>
                          </p:cTn>
                        </p:par>
                        <p:par>
                          <p:cTn id="21" fill="hold">
                            <p:stCondLst>
                              <p:cond delay="1500"/>
                            </p:stCondLst>
                            <p:childTnLst>
                              <p:par>
                                <p:cTn id="22" presetID="23" presetClass="entr" presetSubtype="16" fill="hold" nodeType="afterEffect">
                                  <p:stCondLst>
                                    <p:cond delay="0"/>
                                  </p:stCondLst>
                                  <p:childTnLst>
                                    <p:set>
                                      <p:cBhvr>
                                        <p:cTn id="23" dur="1" fill="hold">
                                          <p:stCondLst>
                                            <p:cond delay="0"/>
                                          </p:stCondLst>
                                        </p:cTn>
                                        <p:tgtEl>
                                          <p:spTgt spid="290"/>
                                        </p:tgtEl>
                                        <p:attrNameLst>
                                          <p:attrName>style.visibility</p:attrName>
                                        </p:attrNameLst>
                                      </p:cBhvr>
                                      <p:to>
                                        <p:strVal val="visible"/>
                                      </p:to>
                                    </p:set>
                                    <p:anim calcmode="lin" valueType="num">
                                      <p:cBhvr additive="base">
                                        <p:cTn id="24" dur="750"/>
                                        <p:tgtEl>
                                          <p:spTgt spid="290"/>
                                        </p:tgtEl>
                                        <p:attrNameLst>
                                          <p:attrName>ppt_w</p:attrName>
                                        </p:attrNameLst>
                                      </p:cBhvr>
                                      <p:tavLst>
                                        <p:tav tm="0">
                                          <p:val>
                                            <p:strVal val="0"/>
                                          </p:val>
                                        </p:tav>
                                        <p:tav tm="100000">
                                          <p:val>
                                            <p:strVal val="#ppt_w"/>
                                          </p:val>
                                        </p:tav>
                                      </p:tavLst>
                                    </p:anim>
                                    <p:anim calcmode="lin" valueType="num">
                                      <p:cBhvr additive="base">
                                        <p:cTn id="25" dur="750"/>
                                        <p:tgtEl>
                                          <p:spTgt spid="290"/>
                                        </p:tgtEl>
                                        <p:attrNameLst>
                                          <p:attrName>ppt_h</p:attrName>
                                        </p:attrNameLst>
                                      </p:cBhvr>
                                      <p:tavLst>
                                        <p:tav tm="0">
                                          <p:val>
                                            <p:strVal val="0"/>
                                          </p:val>
                                        </p:tav>
                                        <p:tav tm="100000">
                                          <p:val>
                                            <p:strVal val="#ppt_h"/>
                                          </p:val>
                                        </p:tav>
                                      </p:tavLst>
                                    </p:anim>
                                  </p:childTnLst>
                                </p:cTn>
                              </p:par>
                              <p:par>
                                <p:cTn id="26" presetID="2" presetClass="entr" presetSubtype="2" fill="hold" nodeType="withEffect">
                                  <p:stCondLst>
                                    <p:cond delay="0"/>
                                  </p:stCondLst>
                                  <p:childTnLst>
                                    <p:set>
                                      <p:cBhvr>
                                        <p:cTn id="27" dur="1" fill="hold">
                                          <p:stCondLst>
                                            <p:cond delay="0"/>
                                          </p:stCondLst>
                                        </p:cTn>
                                        <p:tgtEl>
                                          <p:spTgt spid="296"/>
                                        </p:tgtEl>
                                        <p:attrNameLst>
                                          <p:attrName>style.visibility</p:attrName>
                                        </p:attrNameLst>
                                      </p:cBhvr>
                                      <p:to>
                                        <p:strVal val="visible"/>
                                      </p:to>
                                    </p:set>
                                    <p:anim calcmode="lin" valueType="num">
                                      <p:cBhvr additive="base">
                                        <p:cTn id="28" dur="1000"/>
                                        <p:tgtEl>
                                          <p:spTgt spid="296"/>
                                        </p:tgtEl>
                                        <p:attrNameLst>
                                          <p:attrName>ppt_x</p:attrName>
                                        </p:attrNameLst>
                                      </p:cBhvr>
                                      <p:tavLst>
                                        <p:tav tm="0">
                                          <p:val>
                                            <p:strVal val="#ppt_x+1"/>
                                          </p:val>
                                        </p:tav>
                                        <p:tav tm="100000">
                                          <p:val>
                                            <p:strVal val="#ppt_x"/>
                                          </p:val>
                                        </p:tav>
                                      </p:tavLst>
                                    </p:anim>
                                  </p:childTnLst>
                                </p:cTn>
                              </p:par>
                              <p:par>
                                <p:cTn id="29" presetID="2" presetClass="entr" presetSubtype="2" fill="hold" nodeType="withEffect">
                                  <p:stCondLst>
                                    <p:cond delay="0"/>
                                  </p:stCondLst>
                                  <p:childTnLst>
                                    <p:set>
                                      <p:cBhvr>
                                        <p:cTn id="30" dur="1" fill="hold">
                                          <p:stCondLst>
                                            <p:cond delay="0"/>
                                          </p:stCondLst>
                                        </p:cTn>
                                        <p:tgtEl>
                                          <p:spTgt spid="303"/>
                                        </p:tgtEl>
                                        <p:attrNameLst>
                                          <p:attrName>style.visibility</p:attrName>
                                        </p:attrNameLst>
                                      </p:cBhvr>
                                      <p:to>
                                        <p:strVal val="visible"/>
                                      </p:to>
                                    </p:set>
                                    <p:anim calcmode="lin" valueType="num">
                                      <p:cBhvr additive="base">
                                        <p:cTn id="31" dur="500"/>
                                        <p:tgtEl>
                                          <p:spTgt spid="303"/>
                                        </p:tgtEl>
                                        <p:attrNameLst>
                                          <p:attrName>ppt_x</p:attrName>
                                        </p:attrNameLst>
                                      </p:cBhvr>
                                      <p:tavLst>
                                        <p:tav tm="0">
                                          <p:val>
                                            <p:strVal val="#ppt_x+1"/>
                                          </p:val>
                                        </p:tav>
                                        <p:tav tm="100000">
                                          <p:val>
                                            <p:strVal val="#ppt_x"/>
                                          </p:val>
                                        </p:tav>
                                      </p:tavLst>
                                    </p:anim>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308"/>
                                        </p:tgtEl>
                                        <p:attrNameLst>
                                          <p:attrName>style.visibility</p:attrName>
                                        </p:attrNameLst>
                                      </p:cBhvr>
                                      <p:to>
                                        <p:strVal val="visible"/>
                                      </p:to>
                                    </p:set>
                                    <p:animEffect transition="in" filter="fade">
                                      <p:cBhvr>
                                        <p:cTn id="35" dur="1000"/>
                                        <p:tgtEl>
                                          <p:spTgt spid="308"/>
                                        </p:tgtEl>
                                      </p:cBhvr>
                                    </p:animEffect>
                                  </p:childTnLst>
                                </p:cTn>
                              </p:par>
                            </p:childTnLst>
                          </p:cTn>
                        </p:par>
                        <p:par>
                          <p:cTn id="36" fill="hold">
                            <p:stCondLst>
                              <p:cond delay="3500"/>
                            </p:stCondLst>
                            <p:childTnLst>
                              <p:par>
                                <p:cTn id="37" presetID="2" presetClass="entr" presetSubtype="2" fill="hold" nodeType="afterEffect">
                                  <p:stCondLst>
                                    <p:cond delay="0"/>
                                  </p:stCondLst>
                                  <p:childTnLst>
                                    <p:set>
                                      <p:cBhvr>
                                        <p:cTn id="38" dur="1" fill="hold">
                                          <p:stCondLst>
                                            <p:cond delay="0"/>
                                          </p:stCondLst>
                                        </p:cTn>
                                        <p:tgtEl>
                                          <p:spTgt spid="302"/>
                                        </p:tgtEl>
                                        <p:attrNameLst>
                                          <p:attrName>style.visibility</p:attrName>
                                        </p:attrNameLst>
                                      </p:cBhvr>
                                      <p:to>
                                        <p:strVal val="visible"/>
                                      </p:to>
                                    </p:set>
                                    <p:anim calcmode="lin" valueType="num">
                                      <p:cBhvr additive="base">
                                        <p:cTn id="39" dur="1000"/>
                                        <p:tgtEl>
                                          <p:spTgt spid="302"/>
                                        </p:tgtEl>
                                        <p:attrNameLst>
                                          <p:attrName>ppt_x</p:attrName>
                                        </p:attrNameLst>
                                      </p:cBhvr>
                                      <p:tavLst>
                                        <p:tav tm="0">
                                          <p:val>
                                            <p:strVal val="#ppt_x+1"/>
                                          </p:val>
                                        </p:tav>
                                        <p:tav tm="100000">
                                          <p:val>
                                            <p:strVal val="#ppt_x"/>
                                          </p:val>
                                        </p:tav>
                                      </p:tavLst>
                                    </p:anim>
                                  </p:childTnLst>
                                </p:cTn>
                              </p:par>
                              <p:par>
                                <p:cTn id="40" presetID="10" presetClass="entr" presetSubtype="0" fill="hold" nodeType="withEffect">
                                  <p:stCondLst>
                                    <p:cond delay="0"/>
                                  </p:stCondLst>
                                  <p:childTnLst>
                                    <p:set>
                                      <p:cBhvr>
                                        <p:cTn id="41" dur="1" fill="hold">
                                          <p:stCondLst>
                                            <p:cond delay="0"/>
                                          </p:stCondLst>
                                        </p:cTn>
                                        <p:tgtEl>
                                          <p:spTgt spid="288"/>
                                        </p:tgtEl>
                                        <p:attrNameLst>
                                          <p:attrName>style.visibility</p:attrName>
                                        </p:attrNameLst>
                                      </p:cBhvr>
                                      <p:to>
                                        <p:strVal val="visible"/>
                                      </p:to>
                                    </p:set>
                                    <p:animEffect transition="in" filter="fade">
                                      <p:cBhvr>
                                        <p:cTn id="42" dur="1000"/>
                                        <p:tgtEl>
                                          <p:spTgt spid="288"/>
                                        </p:tgtEl>
                                      </p:cBhvr>
                                    </p:animEffect>
                                  </p:childTnLst>
                                </p:cTn>
                              </p:par>
                            </p:childTnLst>
                          </p:cTn>
                        </p:par>
                        <p:par>
                          <p:cTn id="43" fill="hold">
                            <p:stCondLst>
                              <p:cond delay="4500"/>
                            </p:stCondLst>
                            <p:childTnLst>
                              <p:par>
                                <p:cTn id="44" presetID="2" presetClass="entr" presetSubtype="8" fill="hold" nodeType="afterEffect">
                                  <p:stCondLst>
                                    <p:cond delay="0"/>
                                  </p:stCondLst>
                                  <p:childTnLst>
                                    <p:set>
                                      <p:cBhvr>
                                        <p:cTn id="45" dur="1" fill="hold">
                                          <p:stCondLst>
                                            <p:cond delay="0"/>
                                          </p:stCondLst>
                                        </p:cTn>
                                        <p:tgtEl>
                                          <p:spTgt spid="305"/>
                                        </p:tgtEl>
                                        <p:attrNameLst>
                                          <p:attrName>style.visibility</p:attrName>
                                        </p:attrNameLst>
                                      </p:cBhvr>
                                      <p:to>
                                        <p:strVal val="visible"/>
                                      </p:to>
                                    </p:set>
                                    <p:anim calcmode="lin" valueType="num">
                                      <p:cBhvr additive="base">
                                        <p:cTn id="46" dur="500"/>
                                        <p:tgtEl>
                                          <p:spTgt spid="305"/>
                                        </p:tgtEl>
                                        <p:attrNameLst>
                                          <p:attrName>ppt_x</p:attrName>
                                        </p:attrNameLst>
                                      </p:cBhvr>
                                      <p:tavLst>
                                        <p:tav tm="0">
                                          <p:val>
                                            <p:strVal val="#ppt_x-1"/>
                                          </p:val>
                                        </p:tav>
                                        <p:tav tm="100000">
                                          <p:val>
                                            <p:strVal val="#ppt_x"/>
                                          </p:val>
                                        </p:tav>
                                      </p:tavLst>
                                    </p:anim>
                                  </p:childTnLst>
                                </p:cTn>
                              </p:par>
                              <p:par>
                                <p:cTn id="47" presetID="10" presetClass="entr" presetSubtype="0" fill="hold" nodeType="withEffect">
                                  <p:stCondLst>
                                    <p:cond delay="0"/>
                                  </p:stCondLst>
                                  <p:childTnLst>
                                    <p:set>
                                      <p:cBhvr>
                                        <p:cTn id="48" dur="1" fill="hold">
                                          <p:stCondLst>
                                            <p:cond delay="0"/>
                                          </p:stCondLst>
                                        </p:cTn>
                                        <p:tgtEl>
                                          <p:spTgt spid="306"/>
                                        </p:tgtEl>
                                        <p:attrNameLst>
                                          <p:attrName>style.visibility</p:attrName>
                                        </p:attrNameLst>
                                      </p:cBhvr>
                                      <p:to>
                                        <p:strVal val="visible"/>
                                      </p:to>
                                    </p:set>
                                    <p:animEffect transition="in" filter="fade">
                                      <p:cBhvr>
                                        <p:cTn id="49" dur="500"/>
                                        <p:tgtEl>
                                          <p:spTgt spid="306"/>
                                        </p:tgtEl>
                                      </p:cBhvr>
                                    </p:animEffect>
                                  </p:childTnLst>
                                </p:cTn>
                              </p:par>
                            </p:childTnLst>
                          </p:cTn>
                        </p:par>
                        <p:par>
                          <p:cTn id="50" fill="hold">
                            <p:stCondLst>
                              <p:cond delay="5000"/>
                            </p:stCondLst>
                            <p:childTnLst>
                              <p:par>
                                <p:cTn id="51" presetID="10" presetClass="exit" presetSubtype="0" fill="hold" nodeType="afterEffect">
                                  <p:stCondLst>
                                    <p:cond delay="0"/>
                                  </p:stCondLst>
                                  <p:childTnLst>
                                    <p:animEffect transition="out" filter="fade">
                                      <p:cBhvr>
                                        <p:cTn id="52" dur="300"/>
                                        <p:tgtEl>
                                          <p:spTgt spid="306"/>
                                        </p:tgtEl>
                                      </p:cBhvr>
                                    </p:animEffect>
                                    <p:set>
                                      <p:cBhvr>
                                        <p:cTn id="53" dur="1" fill="hold">
                                          <p:stCondLst>
                                            <p:cond delay="300"/>
                                          </p:stCondLst>
                                        </p:cTn>
                                        <p:tgtEl>
                                          <p:spTgt spid="306"/>
                                        </p:tgtEl>
                                        <p:attrNameLst>
                                          <p:attrName>style.visibility</p:attrName>
                                        </p:attrNameLst>
                                      </p:cBhvr>
                                      <p:to>
                                        <p:strVal val="hidden"/>
                                      </p:to>
                                    </p:set>
                                  </p:childTnLst>
                                </p:cTn>
                              </p:par>
                            </p:childTnLst>
                          </p:cTn>
                        </p:par>
                        <p:par>
                          <p:cTn id="54" fill="hold">
                            <p:stCondLst>
                              <p:cond delay="5301"/>
                            </p:stCondLst>
                            <p:childTnLst>
                              <p:par>
                                <p:cTn id="55" presetID="2" presetClass="entr" presetSubtype="2"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1000"/>
                                        <p:tgtEl>
                                          <p:spTgt spid="24"/>
                                        </p:tgtEl>
                                        <p:attrNameLst>
                                          <p:attrName>ppt_x</p:attrName>
                                        </p:attrNameLst>
                                      </p:cBhvr>
                                      <p:tavLst>
                                        <p:tav tm="0">
                                          <p:val>
                                            <p:strVal val="#ppt_x+1"/>
                                          </p:val>
                                        </p:tav>
                                        <p:tav tm="100000">
                                          <p:val>
                                            <p:strVal val="#ppt_x"/>
                                          </p:val>
                                        </p:tav>
                                      </p:tavLst>
                                    </p:anim>
                                  </p:childTnLst>
                                </p:cTn>
                              </p:par>
                              <p:par>
                                <p:cTn id="58" presetID="2" presetClass="entr" presetSubtype="2"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p:tgtEl>
                                          <p:spTgt spid="25"/>
                                        </p:tgtEl>
                                        <p:attrNameLst>
                                          <p:attrName>ppt_x</p:attrName>
                                        </p:attrNameLst>
                                      </p:cBhvr>
                                      <p:tavLst>
                                        <p:tav tm="0">
                                          <p:val>
                                            <p:strVal val="#ppt_x+1"/>
                                          </p:val>
                                        </p:tav>
                                        <p:tav tm="100000">
                                          <p:val>
                                            <p:strVal val="#ppt_x"/>
                                          </p:val>
                                        </p:tav>
                                      </p:tavLst>
                                    </p:anim>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000"/>
                                        <p:tgtEl>
                                          <p:spTgt spid="27"/>
                                        </p:tgtEl>
                                      </p:cBhvr>
                                    </p:animEffect>
                                  </p:childTnLst>
                                </p:cTn>
                              </p:par>
                              <p:par>
                                <p:cTn id="67" presetID="2" presetClass="entr" presetSubtype="2"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p:tgtEl>
                                          <p:spTgt spid="28"/>
                                        </p:tgtEl>
                                        <p:attrNameLst>
                                          <p:attrName>ppt_x</p:attrName>
                                        </p:attrNameLst>
                                      </p:cBhvr>
                                      <p:tavLst>
                                        <p:tav tm="0">
                                          <p:val>
                                            <p:strVal val="#ppt_x+1"/>
                                          </p:val>
                                        </p:tav>
                                        <p:tav tm="100000">
                                          <p:val>
                                            <p:strVal val="#ppt_x"/>
                                          </p:val>
                                        </p:tav>
                                      </p:tavLst>
                                    </p:anim>
                                  </p:childTnLst>
                                </p:cTn>
                              </p:par>
                              <p:par>
                                <p:cTn id="70" presetID="2" presetClass="entr" presetSubtype="2"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p:tgtEl>
                                          <p:spTgt spid="2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5113" y="2286000"/>
            <a:ext cx="56784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a:spcBef>
                <a:spcPts val="600"/>
              </a:spcBef>
              <a:spcAft>
                <a:spcPts val="600"/>
              </a:spcAft>
            </a:pPr>
            <a:r>
              <a:rPr lang="en-US" sz="5400" b="1">
                <a:solidFill>
                  <a:srgbClr val="055B0D"/>
                </a:solidFill>
                <a:latin typeface="Times New Roman" pitchFamily="18" charset="0"/>
                <a:cs typeface="Times New Roman" pitchFamily="18" charset="0"/>
              </a:rPr>
              <a:t>Quan sát hình 3.1. Em hãy xác định trên bản đồ có mấy hướng chính? </a:t>
            </a:r>
          </a:p>
        </p:txBody>
      </p:sp>
      <p:grpSp>
        <p:nvGrpSpPr>
          <p:cNvPr id="21507" name="Group 5"/>
          <p:cNvGrpSpPr>
            <a:grpSpLocks/>
          </p:cNvGrpSpPr>
          <p:nvPr/>
        </p:nvGrpSpPr>
        <p:grpSpPr bwMode="auto">
          <a:xfrm>
            <a:off x="5754688" y="862013"/>
            <a:ext cx="6361112" cy="5754687"/>
            <a:chOff x="6530946" y="1651241"/>
            <a:chExt cx="5661053" cy="3797935"/>
          </a:xfrm>
        </p:grpSpPr>
        <p:pic>
          <p:nvPicPr>
            <p:cNvPr id="21515" name="Picture 98"/>
            <p:cNvPicPr>
              <a:picLocks noChangeAspect="1" noChangeArrowheads="1"/>
            </p:cNvPicPr>
            <p:nvPr/>
          </p:nvPicPr>
          <p:blipFill>
            <a:blip r:embed="rId3">
              <a:extLst>
                <a:ext uri="{28A0092B-C50C-407E-A947-70E740481C1C}">
                  <a14:useLocalDpi xmlns:a14="http://schemas.microsoft.com/office/drawing/2010/main" val="0"/>
                </a:ext>
              </a:extLst>
            </a:blip>
            <a:srcRect t="-674" b="16795"/>
            <a:stretch>
              <a:fillRect/>
            </a:stretch>
          </p:blipFill>
          <p:spPr bwMode="auto">
            <a:xfrm>
              <a:off x="7012750" y="1651241"/>
              <a:ext cx="4572000" cy="285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Box 3"/>
            <p:cNvSpPr txBox="1">
              <a:spLocks noChangeArrowheads="1"/>
            </p:cNvSpPr>
            <p:nvPr/>
          </p:nvSpPr>
          <p:spPr bwMode="auto">
            <a:xfrm>
              <a:off x="6530946" y="4738255"/>
              <a:ext cx="5661053" cy="71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200" b="1">
                  <a:latin typeface="Times New Roman" pitchFamily="18" charset="0"/>
                  <a:cs typeface="Times New Roman" pitchFamily="18" charset="0"/>
                </a:rPr>
                <a:t>Hình 3.1 Các hướng chính và hướng trung gian</a:t>
              </a:r>
            </a:p>
          </p:txBody>
        </p:sp>
      </p:grpSp>
      <p:sp>
        <p:nvSpPr>
          <p:cNvPr id="16" name="Oval 15"/>
          <p:cNvSpPr/>
          <p:nvPr/>
        </p:nvSpPr>
        <p:spPr>
          <a:xfrm>
            <a:off x="8229600" y="1035050"/>
            <a:ext cx="700088" cy="549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6400800" y="2759075"/>
            <a:ext cx="700088" cy="5937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8229600" y="4648200"/>
            <a:ext cx="838200" cy="533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10120313" y="2835275"/>
            <a:ext cx="852487" cy="5175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2" name="文本框 45"/>
          <p:cNvSpPr txBox="1">
            <a:spLocks noChangeArrowheads="1"/>
          </p:cNvSpPr>
          <p:nvPr/>
        </p:nvSpPr>
        <p:spPr bwMode="auto">
          <a:xfrm>
            <a:off x="76200" y="74613"/>
            <a:ext cx="12004675"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zh-CN" sz="4800" b="1">
                <a:solidFill>
                  <a:srgbClr val="FF0000"/>
                </a:solidFill>
                <a:latin typeface="Times New Roman" pitchFamily="18" charset="0"/>
                <a:ea typeface="汉仪喵魂体W"/>
                <a:cs typeface="Times New Roman" pitchFamily="18" charset="0"/>
              </a:rPr>
              <a:t>III- TÌM ĐƯỜNG ĐI TRÊN BẢN ĐỒ</a:t>
            </a:r>
            <a:endParaRPr lang="zh-CN" altLang="en-US" sz="4800" b="1">
              <a:solidFill>
                <a:srgbClr val="FF0000"/>
              </a:solidFill>
              <a:latin typeface="Times New Roman" pitchFamily="18" charset="0"/>
              <a:ea typeface="汉仪喵魂体W"/>
              <a:cs typeface="Times New Roman" pitchFamily="18" charset="0"/>
            </a:endParaRPr>
          </a:p>
        </p:txBody>
      </p:sp>
      <p:sp>
        <p:nvSpPr>
          <p:cNvPr id="21513" name="文本框 93"/>
          <p:cNvSpPr txBox="1">
            <a:spLocks noChangeArrowheads="1"/>
          </p:cNvSpPr>
          <p:nvPr/>
        </p:nvSpPr>
        <p:spPr bwMode="auto">
          <a:xfrm>
            <a:off x="76200" y="1042988"/>
            <a:ext cx="662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zh-CN" sz="4000" b="1">
                <a:solidFill>
                  <a:srgbClr val="FF0000"/>
                </a:solidFill>
                <a:latin typeface="Times New Roman" pitchFamily="18" charset="0"/>
                <a:ea typeface="汉仪喵魂体W"/>
                <a:cs typeface="Times New Roman" pitchFamily="18" charset="0"/>
              </a:rPr>
              <a:t>1. Phương hướng trên bản đồ</a:t>
            </a:r>
            <a:endParaRPr lang="zh-CN" altLang="en-US" sz="4000" b="1">
              <a:solidFill>
                <a:srgbClr val="FF0000"/>
              </a:solidFill>
              <a:latin typeface="Times New Roman" pitchFamily="18" charset="0"/>
              <a:ea typeface="汉仪喵魂体W"/>
              <a:cs typeface="Times New Roman" pitchFamily="18" charset="0"/>
            </a:endParaRPr>
          </a:p>
        </p:txBody>
      </p:sp>
      <p:sp>
        <p:nvSpPr>
          <p:cNvPr id="12" name="Rectangle 11"/>
          <p:cNvSpPr/>
          <p:nvPr/>
        </p:nvSpPr>
        <p:spPr>
          <a:xfrm>
            <a:off x="152400" y="107950"/>
            <a:ext cx="11887200" cy="667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41014267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6200" y="4429125"/>
            <a:ext cx="3108325" cy="1323975"/>
          </a:xfrm>
          <a:prstGeom prst="rect">
            <a:avLst/>
          </a:prstGeom>
          <a:noFill/>
        </p:spPr>
        <p:txBody>
          <a:bodyPr>
            <a:spAutoFit/>
          </a:bodyPr>
          <a:lstStyle/>
          <a:p>
            <a:pPr algn="ctr">
              <a:defRPr/>
            </a:pPr>
            <a:r>
              <a:rPr lang="en-US" sz="4000" b="1" dirty="0">
                <a:solidFill>
                  <a:srgbClr val="055B0D"/>
                </a:solidFill>
                <a:latin typeface="Times New Roman" panose="02020603050405020304" pitchFamily="18" charset="0"/>
                <a:cs typeface="Times New Roman" panose="02020603050405020304" pitchFamily="18" charset="0"/>
              </a:rPr>
              <a:t>Các hướng </a:t>
            </a:r>
            <a:r>
              <a:rPr lang="en-US" sz="4000" b="1" dirty="0" err="1">
                <a:solidFill>
                  <a:srgbClr val="055B0D"/>
                </a:solidFill>
                <a:latin typeface="Times New Roman" panose="02020603050405020304" pitchFamily="18" charset="0"/>
                <a:cs typeface="Times New Roman" panose="02020603050405020304" pitchFamily="18" charset="0"/>
              </a:rPr>
              <a:t>trung</a:t>
            </a:r>
            <a:r>
              <a:rPr lang="en-US" sz="4000" b="1" dirty="0">
                <a:solidFill>
                  <a:srgbClr val="055B0D"/>
                </a:solidFill>
                <a:latin typeface="Times New Roman" panose="02020603050405020304" pitchFamily="18" charset="0"/>
                <a:cs typeface="Times New Roman" panose="02020603050405020304" pitchFamily="18" charset="0"/>
              </a:rPr>
              <a:t> </a:t>
            </a:r>
            <a:r>
              <a:rPr lang="en-US" sz="4000" b="1" dirty="0" err="1">
                <a:solidFill>
                  <a:srgbClr val="055B0D"/>
                </a:solidFill>
                <a:latin typeface="Times New Roman" panose="02020603050405020304" pitchFamily="18" charset="0"/>
                <a:cs typeface="Times New Roman" panose="02020603050405020304" pitchFamily="18" charset="0"/>
              </a:rPr>
              <a:t>gian</a:t>
            </a:r>
            <a:r>
              <a:rPr lang="en-US" sz="3200" dirty="0">
                <a:solidFill>
                  <a:srgbClr val="055B0D"/>
                </a:solidFill>
                <a:latin typeface="Times New Roman" panose="02020603050405020304" pitchFamily="18" charset="0"/>
                <a:cs typeface="Times New Roman" panose="02020603050405020304" pitchFamily="18" charset="0"/>
              </a:rPr>
              <a:t>:</a:t>
            </a:r>
            <a:endParaRPr lang="zh-CN" altLang="en-US" sz="3200" b="1" dirty="0">
              <a:solidFill>
                <a:srgbClr val="055B0D"/>
              </a:solidFill>
              <a:effectLst>
                <a:outerShdw blurRad="38100" dist="38100" dir="2700000" algn="tl">
                  <a:srgbClr val="000000">
                    <a:alpha val="43137"/>
                  </a:srgbClr>
                </a:outerShdw>
              </a:effectLst>
              <a:latin typeface="字魂27号-布丁体" panose="00000500000000000000" pitchFamily="2" charset="-122"/>
              <a:ea typeface="字魂27号-布丁体" panose="00000500000000000000" pitchFamily="2" charset="-122"/>
            </a:endParaRPr>
          </a:p>
        </p:txBody>
      </p:sp>
      <p:sp>
        <p:nvSpPr>
          <p:cNvPr id="13" name="矩形 12"/>
          <p:cNvSpPr>
            <a:spLocks noChangeArrowheads="1"/>
          </p:cNvSpPr>
          <p:nvPr/>
        </p:nvSpPr>
        <p:spPr bwMode="auto">
          <a:xfrm>
            <a:off x="4513263" y="1828800"/>
            <a:ext cx="19637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Tx/>
              <a:buChar char="-"/>
            </a:pPr>
            <a:r>
              <a:rPr lang="en-US" sz="3600" b="1">
                <a:solidFill>
                  <a:srgbClr val="081258"/>
                </a:solidFill>
                <a:latin typeface="Times New Roman" pitchFamily="18" charset="0"/>
                <a:cs typeface="Times New Roman" pitchFamily="18" charset="0"/>
              </a:rPr>
              <a:t>Bắc</a:t>
            </a:r>
          </a:p>
          <a:p>
            <a:pPr marL="285750" indent="-285750">
              <a:buFontTx/>
              <a:buChar char="-"/>
            </a:pPr>
            <a:r>
              <a:rPr lang="en-US" sz="3600" b="1">
                <a:solidFill>
                  <a:srgbClr val="081258"/>
                </a:solidFill>
                <a:latin typeface="Times New Roman" pitchFamily="18" charset="0"/>
                <a:cs typeface="Times New Roman" pitchFamily="18" charset="0"/>
              </a:rPr>
              <a:t>Nam</a:t>
            </a:r>
          </a:p>
          <a:p>
            <a:pPr marL="285750" indent="-285750">
              <a:buFontTx/>
              <a:buChar char="-"/>
            </a:pPr>
            <a:r>
              <a:rPr lang="en-US" sz="3600" b="1">
                <a:solidFill>
                  <a:srgbClr val="081258"/>
                </a:solidFill>
                <a:latin typeface="Times New Roman" pitchFamily="18" charset="0"/>
                <a:cs typeface="Times New Roman" pitchFamily="18" charset="0"/>
              </a:rPr>
              <a:t>Đông </a:t>
            </a:r>
          </a:p>
          <a:p>
            <a:pPr marL="285750" indent="-285750">
              <a:buFontTx/>
              <a:buChar char="-"/>
            </a:pPr>
            <a:r>
              <a:rPr lang="en-US" sz="3600" b="1">
                <a:solidFill>
                  <a:srgbClr val="081258"/>
                </a:solidFill>
                <a:latin typeface="Times New Roman" pitchFamily="18" charset="0"/>
                <a:cs typeface="Times New Roman" pitchFamily="18" charset="0"/>
              </a:rPr>
              <a:t>Tây</a:t>
            </a:r>
          </a:p>
        </p:txBody>
      </p:sp>
      <p:sp>
        <p:nvSpPr>
          <p:cNvPr id="14" name="矩形 13"/>
          <p:cNvSpPr>
            <a:spLocks noChangeArrowheads="1"/>
          </p:cNvSpPr>
          <p:nvPr/>
        </p:nvSpPr>
        <p:spPr bwMode="auto">
          <a:xfrm>
            <a:off x="3186113" y="4381500"/>
            <a:ext cx="32908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Tx/>
              <a:buChar char="-"/>
            </a:pPr>
            <a:r>
              <a:rPr lang="en-US" sz="3600" b="1">
                <a:solidFill>
                  <a:srgbClr val="0F025E"/>
                </a:solidFill>
                <a:latin typeface="Times New Roman" pitchFamily="18" charset="0"/>
                <a:cs typeface="Times New Roman" pitchFamily="18" charset="0"/>
              </a:rPr>
              <a:t>Đông bắc</a:t>
            </a:r>
          </a:p>
          <a:p>
            <a:pPr marL="285750" indent="-285750">
              <a:buFontTx/>
              <a:buChar char="-"/>
            </a:pPr>
            <a:r>
              <a:rPr lang="en-US" sz="3600" b="1">
                <a:solidFill>
                  <a:srgbClr val="0F025E"/>
                </a:solidFill>
                <a:latin typeface="Times New Roman" pitchFamily="18" charset="0"/>
                <a:cs typeface="Times New Roman" pitchFamily="18" charset="0"/>
              </a:rPr>
              <a:t>Tây bắc </a:t>
            </a:r>
          </a:p>
          <a:p>
            <a:pPr marL="285750" indent="-285750">
              <a:buFontTx/>
              <a:buChar char="-"/>
            </a:pPr>
            <a:r>
              <a:rPr lang="en-US" sz="3600" b="1">
                <a:solidFill>
                  <a:srgbClr val="0F025E"/>
                </a:solidFill>
                <a:latin typeface="Times New Roman" pitchFamily="18" charset="0"/>
                <a:cs typeface="Times New Roman" pitchFamily="18" charset="0"/>
              </a:rPr>
              <a:t>Đông nam </a:t>
            </a:r>
          </a:p>
          <a:p>
            <a:pPr marL="285750" indent="-285750">
              <a:buFontTx/>
              <a:buChar char="-"/>
            </a:pPr>
            <a:r>
              <a:rPr lang="en-US" sz="3600" b="1">
                <a:solidFill>
                  <a:srgbClr val="0F025E"/>
                </a:solidFill>
                <a:latin typeface="Times New Roman" pitchFamily="18" charset="0"/>
                <a:cs typeface="Times New Roman" pitchFamily="18" charset="0"/>
              </a:rPr>
              <a:t>Tây nam.</a:t>
            </a:r>
          </a:p>
        </p:txBody>
      </p:sp>
      <p:sp>
        <p:nvSpPr>
          <p:cNvPr id="2" name="Rectangle 1"/>
          <p:cNvSpPr>
            <a:spLocks noChangeArrowheads="1"/>
          </p:cNvSpPr>
          <p:nvPr/>
        </p:nvSpPr>
        <p:spPr bwMode="auto">
          <a:xfrm>
            <a:off x="76200" y="2416175"/>
            <a:ext cx="424021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solidFill>
                  <a:srgbClr val="FF0000"/>
                </a:solidFill>
                <a:latin typeface="Times New Roman" pitchFamily="18" charset="0"/>
                <a:cs typeface="Times New Roman" pitchFamily="18" charset="0"/>
              </a:rPr>
              <a:t>Các hướng chính: </a:t>
            </a:r>
            <a:endParaRPr lang="en-US" sz="4000" b="1">
              <a:solidFill>
                <a:srgbClr val="FF0000"/>
              </a:solidFill>
            </a:endParaRPr>
          </a:p>
        </p:txBody>
      </p:sp>
      <p:grpSp>
        <p:nvGrpSpPr>
          <p:cNvPr id="22534" name="Group 5"/>
          <p:cNvGrpSpPr>
            <a:grpSpLocks/>
          </p:cNvGrpSpPr>
          <p:nvPr/>
        </p:nvGrpSpPr>
        <p:grpSpPr bwMode="auto">
          <a:xfrm>
            <a:off x="6683375" y="950913"/>
            <a:ext cx="5432425" cy="5754687"/>
            <a:chOff x="6530946" y="1651241"/>
            <a:chExt cx="5661053" cy="3797935"/>
          </a:xfrm>
        </p:grpSpPr>
        <p:pic>
          <p:nvPicPr>
            <p:cNvPr id="22538" name="Picture 98"/>
            <p:cNvPicPr>
              <a:picLocks noChangeAspect="1" noChangeArrowheads="1"/>
            </p:cNvPicPr>
            <p:nvPr/>
          </p:nvPicPr>
          <p:blipFill>
            <a:blip r:embed="rId2">
              <a:extLst>
                <a:ext uri="{28A0092B-C50C-407E-A947-70E740481C1C}">
                  <a14:useLocalDpi xmlns:a14="http://schemas.microsoft.com/office/drawing/2010/main" val="0"/>
                </a:ext>
              </a:extLst>
            </a:blip>
            <a:srcRect t="-674" b="16795"/>
            <a:stretch>
              <a:fillRect/>
            </a:stretch>
          </p:blipFill>
          <p:spPr bwMode="auto">
            <a:xfrm>
              <a:off x="7012750" y="1651241"/>
              <a:ext cx="4572000" cy="285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TextBox 3"/>
            <p:cNvSpPr txBox="1">
              <a:spLocks noChangeArrowheads="1"/>
            </p:cNvSpPr>
            <p:nvPr/>
          </p:nvSpPr>
          <p:spPr bwMode="auto">
            <a:xfrm>
              <a:off x="6530946" y="4738255"/>
              <a:ext cx="5661053" cy="71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200" b="1">
                  <a:latin typeface="Times New Roman" pitchFamily="18" charset="0"/>
                  <a:cs typeface="Times New Roman" pitchFamily="18" charset="0"/>
                </a:rPr>
                <a:t>Hình 3.1 Các hướng chính và hướng trung gian</a:t>
              </a:r>
            </a:p>
          </p:txBody>
        </p:sp>
      </p:grpSp>
      <p:sp>
        <p:nvSpPr>
          <p:cNvPr id="22535" name="文本框 45"/>
          <p:cNvSpPr txBox="1">
            <a:spLocks noChangeArrowheads="1"/>
          </p:cNvSpPr>
          <p:nvPr/>
        </p:nvSpPr>
        <p:spPr bwMode="auto">
          <a:xfrm>
            <a:off x="76200" y="74613"/>
            <a:ext cx="12004675"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zh-CN" sz="4800" b="1">
                <a:solidFill>
                  <a:srgbClr val="FF0000"/>
                </a:solidFill>
                <a:latin typeface="Times New Roman" pitchFamily="18" charset="0"/>
                <a:ea typeface="汉仪喵魂体W"/>
                <a:cs typeface="Times New Roman" pitchFamily="18" charset="0"/>
              </a:rPr>
              <a:t>III- TÌM ĐƯỜNG ĐI TRÊN BẢN ĐỒ</a:t>
            </a:r>
            <a:endParaRPr lang="zh-CN" altLang="en-US" sz="4800" b="1">
              <a:solidFill>
                <a:srgbClr val="FF0000"/>
              </a:solidFill>
              <a:latin typeface="Times New Roman" pitchFamily="18" charset="0"/>
              <a:ea typeface="汉仪喵魂体W"/>
              <a:cs typeface="Times New Roman" pitchFamily="18" charset="0"/>
            </a:endParaRPr>
          </a:p>
        </p:txBody>
      </p:sp>
      <p:sp>
        <p:nvSpPr>
          <p:cNvPr id="22536" name="文本框 93"/>
          <p:cNvSpPr txBox="1">
            <a:spLocks noChangeArrowheads="1"/>
          </p:cNvSpPr>
          <p:nvPr/>
        </p:nvSpPr>
        <p:spPr bwMode="auto">
          <a:xfrm>
            <a:off x="76200" y="1042988"/>
            <a:ext cx="6219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zh-CN" sz="3600" b="1">
                <a:solidFill>
                  <a:srgbClr val="FF0000"/>
                </a:solidFill>
                <a:latin typeface="Times New Roman" pitchFamily="18" charset="0"/>
                <a:ea typeface="汉仪喵魂体W"/>
                <a:cs typeface="Times New Roman" pitchFamily="18" charset="0"/>
              </a:rPr>
              <a:t>1. Phương hướng trên bản đồ</a:t>
            </a:r>
            <a:endParaRPr lang="zh-CN" altLang="en-US" sz="3600" b="1">
              <a:solidFill>
                <a:srgbClr val="FF0000"/>
              </a:solidFill>
              <a:latin typeface="Times New Roman" pitchFamily="18" charset="0"/>
              <a:ea typeface="汉仪喵魂体W"/>
              <a:cs typeface="Times New Roman" pitchFamily="18" charset="0"/>
            </a:endParaRPr>
          </a:p>
        </p:txBody>
      </p:sp>
      <p:sp>
        <p:nvSpPr>
          <p:cNvPr id="11" name="Rectangle 10"/>
          <p:cNvSpPr/>
          <p:nvPr/>
        </p:nvSpPr>
        <p:spPr>
          <a:xfrm>
            <a:off x="152400" y="107950"/>
            <a:ext cx="11887200" cy="667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3015363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2971800" y="139700"/>
            <a:ext cx="4648200" cy="6653213"/>
            <a:chOff x="393060" y="269217"/>
            <a:chExt cx="4011352" cy="6652087"/>
          </a:xfrm>
        </p:grpSpPr>
        <p:pic>
          <p:nvPicPr>
            <p:cNvPr id="23561" name="Picture 3" descr="C:\Users\chaut\Desktop\mon pp\giao an 9\bdv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060" y="269217"/>
              <a:ext cx="39719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TextBox 1"/>
            <p:cNvSpPr txBox="1">
              <a:spLocks noChangeArrowheads="1"/>
            </p:cNvSpPr>
            <p:nvPr/>
          </p:nvSpPr>
          <p:spPr bwMode="auto">
            <a:xfrm>
              <a:off x="432487" y="5844086"/>
              <a:ext cx="39719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200" b="1">
                  <a:solidFill>
                    <a:srgbClr val="081258"/>
                  </a:solidFill>
                  <a:latin typeface="Times New Roman" pitchFamily="18" charset="0"/>
                  <a:cs typeface="Times New Roman" pitchFamily="18" charset="0"/>
                </a:rPr>
                <a:t>Bản đồ không có  hệ thống kinh, vĩ tuyến</a:t>
              </a:r>
            </a:p>
          </p:txBody>
        </p:sp>
      </p:grpSp>
      <p:grpSp>
        <p:nvGrpSpPr>
          <p:cNvPr id="6" name="Group 5"/>
          <p:cNvGrpSpPr>
            <a:grpSpLocks/>
          </p:cNvGrpSpPr>
          <p:nvPr/>
        </p:nvGrpSpPr>
        <p:grpSpPr bwMode="auto">
          <a:xfrm>
            <a:off x="7675563" y="-228600"/>
            <a:ext cx="4516437" cy="6999288"/>
            <a:chOff x="7663835" y="16825"/>
            <a:chExt cx="4179665" cy="6999480"/>
          </a:xfrm>
        </p:grpSpPr>
        <p:pic>
          <p:nvPicPr>
            <p:cNvPr id="23559" name="Picture 2" descr="Bản đồ Hành chính các tỉnh Việt Nam Khổ Lớn năm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835" y="16825"/>
              <a:ext cx="4179665" cy="591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4"/>
            <p:cNvSpPr txBox="1">
              <a:spLocks noChangeArrowheads="1"/>
            </p:cNvSpPr>
            <p:nvPr/>
          </p:nvSpPr>
          <p:spPr bwMode="auto">
            <a:xfrm>
              <a:off x="7964879" y="5939087"/>
              <a:ext cx="38786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200" b="1">
                  <a:solidFill>
                    <a:srgbClr val="081258"/>
                  </a:solidFill>
                  <a:latin typeface="Times New Roman" pitchFamily="18" charset="0"/>
                  <a:cs typeface="Times New Roman" pitchFamily="18" charset="0"/>
                </a:rPr>
                <a:t>Bản đồ  có hệ thống kinh, vĩ tuyến</a:t>
              </a:r>
            </a:p>
          </p:txBody>
        </p:sp>
      </p:grpSp>
      <p:sp>
        <p:nvSpPr>
          <p:cNvPr id="18" name="TextBox 17"/>
          <p:cNvSpPr txBox="1">
            <a:spLocks noChangeArrowheads="1"/>
          </p:cNvSpPr>
          <p:nvPr/>
        </p:nvSpPr>
        <p:spPr bwMode="auto">
          <a:xfrm>
            <a:off x="152400" y="1162050"/>
            <a:ext cx="2819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600" b="1">
                <a:solidFill>
                  <a:srgbClr val="FF0000"/>
                </a:solidFill>
                <a:latin typeface="Times New Roman" pitchFamily="18" charset="0"/>
                <a:cs typeface="Times New Roman" pitchFamily="18" charset="0"/>
              </a:rPr>
              <a:t>LÀM SAO XÁC ĐỊNH HƯỚNG TRÊN BẢN ĐỒ ?</a:t>
            </a:r>
          </a:p>
        </p:txBody>
      </p:sp>
      <p:pic>
        <p:nvPicPr>
          <p:cNvPr id="23557" name="Hình ảnh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038" y="228600"/>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52400" y="107950"/>
            <a:ext cx="11887200" cy="667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21907080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Ban%2520do%2520Viet%2520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723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9"/>
          <p:cNvSpPr>
            <a:spLocks noChangeArrowheads="1"/>
          </p:cNvSpPr>
          <p:nvPr/>
        </p:nvSpPr>
        <p:spPr bwMode="auto">
          <a:xfrm>
            <a:off x="8140700" y="3000375"/>
            <a:ext cx="850900" cy="609600"/>
          </a:xfrm>
          <a:prstGeom prst="star4">
            <a:avLst>
              <a:gd name="adj" fmla="val 15477"/>
            </a:avLst>
          </a:prstGeom>
          <a:solidFill>
            <a:srgbClr val="FF0000"/>
          </a:solidFill>
          <a:ln w="9525">
            <a:solidFill>
              <a:schemeClr val="tx1"/>
            </a:solidFill>
            <a:miter lim="800000"/>
            <a:headEnd/>
            <a:tailEnd/>
          </a:ln>
        </p:spPr>
        <p:txBody>
          <a:bodyPr wrap="none" anchor="ctr"/>
          <a:lstStyle/>
          <a:p>
            <a:pPr eaLnBrk="1" hangingPunct="1"/>
            <a:endParaRPr lang="vi-VN" altLang="en-US"/>
          </a:p>
        </p:txBody>
      </p:sp>
      <p:sp>
        <p:nvSpPr>
          <p:cNvPr id="7" name="Text Box 10"/>
          <p:cNvSpPr txBox="1">
            <a:spLocks noChangeArrowheads="1"/>
          </p:cNvSpPr>
          <p:nvPr/>
        </p:nvSpPr>
        <p:spPr bwMode="auto">
          <a:xfrm>
            <a:off x="7696200" y="161925"/>
            <a:ext cx="762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US" altLang="en-US" sz="2800" b="1">
                <a:solidFill>
                  <a:srgbClr val="FF0000"/>
                </a:solidFill>
                <a:latin typeface="Times New Roman" pitchFamily="18" charset="0"/>
                <a:cs typeface="Times New Roman" pitchFamily="18" charset="0"/>
              </a:rPr>
              <a:t>Bắc</a:t>
            </a:r>
          </a:p>
        </p:txBody>
      </p:sp>
      <p:sp>
        <p:nvSpPr>
          <p:cNvPr id="8" name="Text Box 11"/>
          <p:cNvSpPr txBox="1">
            <a:spLocks noChangeArrowheads="1"/>
          </p:cNvSpPr>
          <p:nvPr/>
        </p:nvSpPr>
        <p:spPr bwMode="auto">
          <a:xfrm>
            <a:off x="7620000" y="6257925"/>
            <a:ext cx="9445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US" altLang="en-US" sz="2800" b="1">
                <a:solidFill>
                  <a:srgbClr val="FF0000"/>
                </a:solidFill>
                <a:latin typeface="Times New Roman" pitchFamily="18" charset="0"/>
                <a:cs typeface="Times New Roman" pitchFamily="18" charset="0"/>
              </a:rPr>
              <a:t>Nam</a:t>
            </a:r>
          </a:p>
        </p:txBody>
      </p:sp>
      <p:sp>
        <p:nvSpPr>
          <p:cNvPr id="9" name="Text Box 12"/>
          <p:cNvSpPr txBox="1">
            <a:spLocks noChangeArrowheads="1"/>
          </p:cNvSpPr>
          <p:nvPr/>
        </p:nvSpPr>
        <p:spPr bwMode="auto">
          <a:xfrm>
            <a:off x="10972800" y="3352800"/>
            <a:ext cx="10461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US" altLang="en-US" sz="2800" b="1">
                <a:solidFill>
                  <a:srgbClr val="FF0000"/>
                </a:solidFill>
                <a:latin typeface="Times New Roman" pitchFamily="18" charset="0"/>
                <a:cs typeface="Times New Roman" pitchFamily="18" charset="0"/>
              </a:rPr>
              <a:t>Đông</a:t>
            </a:r>
          </a:p>
        </p:txBody>
      </p:sp>
      <p:sp>
        <p:nvSpPr>
          <p:cNvPr id="10" name="Text Box 13"/>
          <p:cNvSpPr txBox="1">
            <a:spLocks noChangeArrowheads="1"/>
          </p:cNvSpPr>
          <p:nvPr/>
        </p:nvSpPr>
        <p:spPr bwMode="auto">
          <a:xfrm>
            <a:off x="4957763" y="3429000"/>
            <a:ext cx="9096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US" altLang="en-US" sz="2800" b="1">
                <a:solidFill>
                  <a:srgbClr val="FF0000"/>
                </a:solidFill>
                <a:latin typeface="Times New Roman" pitchFamily="18" charset="0"/>
                <a:cs typeface="Times New Roman" pitchFamily="18" charset="0"/>
              </a:rPr>
              <a:t>Tây</a:t>
            </a:r>
          </a:p>
        </p:txBody>
      </p:sp>
      <p:sp>
        <p:nvSpPr>
          <p:cNvPr id="12" name="Text Box 15"/>
          <p:cNvSpPr txBox="1">
            <a:spLocks noChangeArrowheads="1"/>
          </p:cNvSpPr>
          <p:nvPr/>
        </p:nvSpPr>
        <p:spPr bwMode="auto">
          <a:xfrm>
            <a:off x="5308600" y="76200"/>
            <a:ext cx="15494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en-US" altLang="en-US" sz="2800" b="1">
                <a:solidFill>
                  <a:srgbClr val="FF0000"/>
                </a:solidFill>
                <a:latin typeface="Times New Roman" pitchFamily="18" charset="0"/>
                <a:cs typeface="Times New Roman" pitchFamily="18" charset="0"/>
              </a:rPr>
              <a:t>Tây bắc</a:t>
            </a:r>
          </a:p>
        </p:txBody>
      </p:sp>
      <p:sp>
        <p:nvSpPr>
          <p:cNvPr id="13" name="Text Box 16"/>
          <p:cNvSpPr txBox="1">
            <a:spLocks noChangeArrowheads="1"/>
          </p:cNvSpPr>
          <p:nvPr/>
        </p:nvSpPr>
        <p:spPr bwMode="auto">
          <a:xfrm>
            <a:off x="10363200" y="5943600"/>
            <a:ext cx="1274763"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en-US" altLang="en-US" sz="2800" b="1">
                <a:solidFill>
                  <a:srgbClr val="FF0000"/>
                </a:solidFill>
                <a:latin typeface="Times New Roman" pitchFamily="18" charset="0"/>
                <a:cs typeface="Times New Roman" pitchFamily="18" charset="0"/>
              </a:rPr>
              <a:t>Đông Nam</a:t>
            </a:r>
          </a:p>
        </p:txBody>
      </p:sp>
      <p:sp>
        <p:nvSpPr>
          <p:cNvPr id="15" name="Text Box 18"/>
          <p:cNvSpPr txBox="1">
            <a:spLocks noChangeArrowheads="1"/>
          </p:cNvSpPr>
          <p:nvPr/>
        </p:nvSpPr>
        <p:spPr bwMode="auto">
          <a:xfrm>
            <a:off x="10515600" y="76200"/>
            <a:ext cx="10668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en-US" altLang="en-US" sz="2800" b="1">
                <a:solidFill>
                  <a:srgbClr val="FF0000"/>
                </a:solidFill>
                <a:latin typeface="Times New Roman" pitchFamily="18" charset="0"/>
                <a:cs typeface="Times New Roman" pitchFamily="18" charset="0"/>
              </a:rPr>
              <a:t>Đông bắc</a:t>
            </a:r>
          </a:p>
        </p:txBody>
      </p:sp>
      <p:sp>
        <p:nvSpPr>
          <p:cNvPr id="16" name="Text Box 19"/>
          <p:cNvSpPr txBox="1">
            <a:spLocks noChangeArrowheads="1"/>
          </p:cNvSpPr>
          <p:nvPr/>
        </p:nvSpPr>
        <p:spPr bwMode="auto">
          <a:xfrm>
            <a:off x="5748338" y="5867400"/>
            <a:ext cx="95726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en-US" altLang="en-US" sz="2800" b="1">
                <a:solidFill>
                  <a:srgbClr val="FF0000"/>
                </a:solidFill>
                <a:latin typeface="Times New Roman" pitchFamily="18" charset="0"/>
                <a:cs typeface="Times New Roman" pitchFamily="18" charset="0"/>
              </a:rPr>
              <a:t>Tây nam</a:t>
            </a:r>
          </a:p>
        </p:txBody>
      </p:sp>
      <p:sp>
        <p:nvSpPr>
          <p:cNvPr id="18" name="Text Box 24"/>
          <p:cNvSpPr txBox="1">
            <a:spLocks noChangeArrowheads="1"/>
          </p:cNvSpPr>
          <p:nvPr/>
        </p:nvSpPr>
        <p:spPr bwMode="auto">
          <a:xfrm>
            <a:off x="209550" y="1549400"/>
            <a:ext cx="4591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Bef>
                <a:spcPts val="600"/>
              </a:spcBef>
              <a:spcAft>
                <a:spcPts val="600"/>
              </a:spcAft>
            </a:pPr>
            <a:r>
              <a:rPr lang="en-US" altLang="en-US" sz="3200" b="1">
                <a:solidFill>
                  <a:srgbClr val="0F025E"/>
                </a:solidFill>
                <a:latin typeface="Times New Roman" pitchFamily="18" charset="0"/>
                <a:cs typeface="Times New Roman" pitchFamily="18" charset="0"/>
              </a:rPr>
              <a:t>- Theo qui ước, phần chính giữa bản đồ là phần trung tâm. </a:t>
            </a:r>
          </a:p>
        </p:txBody>
      </p:sp>
      <p:sp>
        <p:nvSpPr>
          <p:cNvPr id="19" name="Text Box 25"/>
          <p:cNvSpPr txBox="1">
            <a:spLocks noChangeArrowheads="1"/>
          </p:cNvSpPr>
          <p:nvPr/>
        </p:nvSpPr>
        <p:spPr bwMode="auto">
          <a:xfrm>
            <a:off x="252413" y="3149600"/>
            <a:ext cx="44719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Bef>
                <a:spcPts val="600"/>
              </a:spcBef>
              <a:spcAft>
                <a:spcPts val="600"/>
              </a:spcAft>
            </a:pPr>
            <a:r>
              <a:rPr lang="en-US" altLang="en-US" sz="3200" b="1">
                <a:solidFill>
                  <a:srgbClr val="006600"/>
                </a:solidFill>
                <a:latin typeface="Times New Roman" pitchFamily="18" charset="0"/>
                <a:cs typeface="Times New Roman" pitchFamily="18" charset="0"/>
              </a:rPr>
              <a:t>- Đầu trên kinh tuyến chỉ hướng Bắc. Đầu dưới chỉ hướng Nam. </a:t>
            </a:r>
          </a:p>
        </p:txBody>
      </p:sp>
      <p:sp>
        <p:nvSpPr>
          <p:cNvPr id="20" name="Text Box 26"/>
          <p:cNvSpPr txBox="1">
            <a:spLocks noChangeArrowheads="1"/>
          </p:cNvSpPr>
          <p:nvPr/>
        </p:nvSpPr>
        <p:spPr bwMode="auto">
          <a:xfrm>
            <a:off x="176213" y="4733925"/>
            <a:ext cx="46243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Bef>
                <a:spcPts val="600"/>
              </a:spcBef>
              <a:spcAft>
                <a:spcPts val="600"/>
              </a:spcAft>
            </a:pPr>
            <a:r>
              <a:rPr lang="en-US" altLang="en-US" sz="3200" b="1">
                <a:latin typeface="Times New Roman" pitchFamily="18" charset="0"/>
                <a:cs typeface="Times New Roman" pitchFamily="18" charset="0"/>
              </a:rPr>
              <a:t>- Đầu bên phải của vĩ tuyến chỉ hướng Đông. Đầu bên trái chỉ hướng Tây.</a:t>
            </a:r>
          </a:p>
        </p:txBody>
      </p:sp>
      <p:sp>
        <p:nvSpPr>
          <p:cNvPr id="21" name="Rectangle 20"/>
          <p:cNvSpPr/>
          <p:nvPr/>
        </p:nvSpPr>
        <p:spPr>
          <a:xfrm>
            <a:off x="228600" y="584200"/>
            <a:ext cx="46291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ts val="600"/>
              </a:spcBef>
              <a:spcAft>
                <a:spcPts val="600"/>
              </a:spcAft>
              <a:defRPr/>
            </a:pPr>
            <a:r>
              <a:rPr lang="en-US" sz="3200" b="1" dirty="0" err="1">
                <a:solidFill>
                  <a:srgbClr val="FF0000"/>
                </a:solidFill>
                <a:latin typeface="Times New Roman" pitchFamily="18" charset="0"/>
                <a:cs typeface="Times New Roman" pitchFamily="18" charset="0"/>
              </a:rPr>
              <a:t>Sử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dụng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hệ</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thống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tuyến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tuyến</a:t>
            </a:r>
            <a:r>
              <a:rPr lang="en-US" sz="3200" b="1" dirty="0">
                <a:solidFill>
                  <a:srgbClr val="FF0000"/>
                </a:solidFill>
                <a:latin typeface="Times New Roman" pitchFamily="18" charset="0"/>
                <a:cs typeface="Times New Roman" pitchFamily="18" charset="0"/>
              </a:rPr>
              <a:t> qui </a:t>
            </a:r>
            <a:r>
              <a:rPr lang="en-US" sz="3200" b="1" dirty="0" err="1">
                <a:solidFill>
                  <a:srgbClr val="FF0000"/>
                </a:solidFill>
                <a:latin typeface="Times New Roman" pitchFamily="18" charset="0"/>
                <a:cs typeface="Times New Roman" pitchFamily="18" charset="0"/>
              </a:rPr>
              <a:t>ước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như</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sau</a:t>
            </a:r>
            <a:r>
              <a:rPr lang="en-US" sz="3200" b="1" dirty="0">
                <a:solidFill>
                  <a:srgbClr val="FF0000"/>
                </a:solidFill>
                <a:latin typeface="Times New Roman" pitchFamily="18" charset="0"/>
                <a:cs typeface="Times New Roman" pitchFamily="18" charset="0"/>
              </a:rPr>
              <a:t>:</a:t>
            </a:r>
          </a:p>
        </p:txBody>
      </p:sp>
      <p:sp>
        <p:nvSpPr>
          <p:cNvPr id="22" name="Line 29"/>
          <p:cNvSpPr>
            <a:spLocks noChangeShapeType="1"/>
          </p:cNvSpPr>
          <p:nvPr/>
        </p:nvSpPr>
        <p:spPr bwMode="auto">
          <a:xfrm flipV="1">
            <a:off x="8566150" y="184150"/>
            <a:ext cx="0" cy="313848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a:off x="8578850" y="3332163"/>
            <a:ext cx="31750" cy="3405187"/>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9"/>
          <p:cNvSpPr>
            <a:spLocks noChangeShapeType="1"/>
          </p:cNvSpPr>
          <p:nvPr/>
        </p:nvSpPr>
        <p:spPr bwMode="auto">
          <a:xfrm flipH="1">
            <a:off x="4953000" y="3352800"/>
            <a:ext cx="35814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9"/>
          <p:cNvSpPr>
            <a:spLocks noChangeShapeType="1"/>
          </p:cNvSpPr>
          <p:nvPr/>
        </p:nvSpPr>
        <p:spPr bwMode="auto">
          <a:xfrm>
            <a:off x="8610600" y="3322638"/>
            <a:ext cx="3581400" cy="30162"/>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9"/>
          <p:cNvSpPr>
            <a:spLocks noChangeShapeType="1"/>
          </p:cNvSpPr>
          <p:nvPr/>
        </p:nvSpPr>
        <p:spPr bwMode="auto">
          <a:xfrm flipV="1">
            <a:off x="8610600" y="292100"/>
            <a:ext cx="3352800" cy="3013075"/>
          </a:xfrm>
          <a:prstGeom prst="line">
            <a:avLst/>
          </a:prstGeom>
          <a:noFill/>
          <a:ln w="57150">
            <a:solidFill>
              <a:srgbClr val="055B0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9"/>
          <p:cNvSpPr>
            <a:spLocks noChangeShapeType="1"/>
          </p:cNvSpPr>
          <p:nvPr/>
        </p:nvSpPr>
        <p:spPr bwMode="auto">
          <a:xfrm flipH="1" flipV="1">
            <a:off x="5313363" y="334963"/>
            <a:ext cx="3233737" cy="29702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9"/>
          <p:cNvSpPr>
            <a:spLocks noChangeShapeType="1"/>
          </p:cNvSpPr>
          <p:nvPr/>
        </p:nvSpPr>
        <p:spPr bwMode="auto">
          <a:xfrm flipH="1">
            <a:off x="5402263" y="3352800"/>
            <a:ext cx="3163887" cy="3189288"/>
          </a:xfrm>
          <a:prstGeom prst="line">
            <a:avLst/>
          </a:prstGeom>
          <a:noFill/>
          <a:ln w="57150">
            <a:solidFill>
              <a:srgbClr val="055B0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9"/>
          <p:cNvSpPr>
            <a:spLocks noChangeShapeType="1"/>
          </p:cNvSpPr>
          <p:nvPr/>
        </p:nvSpPr>
        <p:spPr bwMode="auto">
          <a:xfrm>
            <a:off x="8594725" y="3332163"/>
            <a:ext cx="3429000" cy="32702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Rectangle 29"/>
          <p:cNvSpPr/>
          <p:nvPr/>
        </p:nvSpPr>
        <p:spPr>
          <a:xfrm>
            <a:off x="152400" y="107950"/>
            <a:ext cx="11887200" cy="667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2800673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0.70"/>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nodeType="afterGroup">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nodeType="afterGroup">
                            <p:stCondLst>
                              <p:cond delay="1000"/>
                            </p:stCondLst>
                            <p:childTnLst>
                              <p:par>
                                <p:cTn id="35" presetID="6"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500"/>
                            </p:stCondLst>
                            <p:childTnLst>
                              <p:par>
                                <p:cTn id="50" presetID="6" presetClass="entr" presetSubtype="16"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nodeType="afterGroup">
                            <p:stCondLst>
                              <p:cond delay="2500"/>
                            </p:stCondLst>
                            <p:childTnLst>
                              <p:par>
                                <p:cTn id="59" presetID="6" presetClass="entr" presetSubtype="16"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down)">
                                      <p:cBhvr>
                                        <p:cTn id="64" dur="500"/>
                                        <p:tgtEl>
                                          <p:spTgt spid="1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circle(in)">
                                      <p:cBhvr>
                                        <p:cTn id="69" dur="20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circle(in)">
                                      <p:cBhvr>
                                        <p:cTn id="77" dur="2000"/>
                                        <p:tgtEl>
                                          <p:spTgt spid="2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circle(in)">
                                      <p:cBhvr>
                                        <p:cTn id="85" dur="2000"/>
                                        <p:tgtEl>
                                          <p:spTgt spid="29"/>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randombar(horizontal)">
                                      <p:cBhvr>
                                        <p:cTn id="88" dur="500"/>
                                        <p:tgtEl>
                                          <p:spTgt spid="13"/>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circle(in)">
                                      <p:cBhvr>
                                        <p:cTn id="93" dur="2000"/>
                                        <p:tgtEl>
                                          <p:spTgt spid="28"/>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barn(inVertical)">
                                      <p:cBhvr>
                                        <p:cTn id="9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5" grpId="0" animBg="1"/>
      <p:bldP spid="16" grpId="0" animBg="1"/>
      <p:bldP spid="18" grpId="0"/>
      <p:bldP spid="19" grpId="0"/>
      <p:bldP spid="20" grpId="0"/>
      <p:bldP spid="21"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haut\Desktop\mon pp\giao an 9\bdv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0" y="85725"/>
            <a:ext cx="4814888"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Diagram&#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t="5389"/>
          <a:stretch>
            <a:fillRect/>
          </a:stretch>
        </p:blipFill>
        <p:spPr bwMode="auto">
          <a:xfrm>
            <a:off x="4038600" y="1371600"/>
            <a:ext cx="26543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Diagram&#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43000"/>
            <a:ext cx="293687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7086600" y="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文本框 3"/>
          <p:cNvSpPr txBox="1">
            <a:spLocks noChangeArrowheads="1"/>
          </p:cNvSpPr>
          <p:nvPr/>
        </p:nvSpPr>
        <p:spPr bwMode="auto">
          <a:xfrm>
            <a:off x="228600" y="171450"/>
            <a:ext cx="678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a:r>
              <a:rPr lang="en-US" sz="3600" b="1">
                <a:solidFill>
                  <a:srgbClr val="FF0000"/>
                </a:solidFill>
                <a:latin typeface="Times New Roman" pitchFamily="18" charset="0"/>
                <a:ea typeface="Calibri" pitchFamily="34" charset="0"/>
                <a:cs typeface="Times New Roman" pitchFamily="18" charset="0"/>
              </a:rPr>
              <a:t>Đối với những bản đồ không thể hiện lưới kinh tuyến và vĩ tuyến</a:t>
            </a:r>
            <a:endParaRPr lang="zh-CN" altLang="en-US" sz="3600" b="1">
              <a:solidFill>
                <a:srgbClr val="FF0000"/>
              </a:solidFill>
              <a:latin typeface="华康少女文字W5"/>
              <a:ea typeface="Calibri" pitchFamily="34" charset="0"/>
              <a:cs typeface="Times New Roman" pitchFamily="18" charset="0"/>
            </a:endParaRPr>
          </a:p>
        </p:txBody>
      </p:sp>
      <p:sp>
        <p:nvSpPr>
          <p:cNvPr id="17" name="Text Box 21"/>
          <p:cNvSpPr txBox="1">
            <a:spLocks noChangeArrowheads="1"/>
          </p:cNvSpPr>
          <p:nvPr/>
        </p:nvSpPr>
        <p:spPr bwMode="auto">
          <a:xfrm>
            <a:off x="152400" y="4227513"/>
            <a:ext cx="40798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Bef>
                <a:spcPts val="600"/>
              </a:spcBef>
              <a:spcAft>
                <a:spcPts val="600"/>
              </a:spcAft>
            </a:pPr>
            <a:r>
              <a:rPr lang="en-US" altLang="en-US" sz="3200" b="1">
                <a:solidFill>
                  <a:srgbClr val="0F025E"/>
                </a:solidFill>
                <a:latin typeface="Times New Roman" pitchFamily="18" charset="0"/>
                <a:cs typeface="Times New Roman" pitchFamily="18" charset="0"/>
              </a:rPr>
              <a:t>Từ mũi tên chỉ hướng Bắc trên Bản đồ, xác định hướng Bắc. Sau đó xác định các hướng còn lại</a:t>
            </a:r>
          </a:p>
        </p:txBody>
      </p:sp>
      <p:sp>
        <p:nvSpPr>
          <p:cNvPr id="8" name="Rectangle 7"/>
          <p:cNvSpPr/>
          <p:nvPr/>
        </p:nvSpPr>
        <p:spPr>
          <a:xfrm>
            <a:off x="152400" y="107950"/>
            <a:ext cx="11887200" cy="667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1285935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500"/>
                                        <p:tgtEl>
                                          <p:spTgt spid="307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0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988" y="381000"/>
            <a:ext cx="9769475" cy="5638800"/>
          </a:xfrm>
        </p:spPr>
      </p:pic>
      <p:sp>
        <p:nvSpPr>
          <p:cNvPr id="5" name="Line 13"/>
          <p:cNvSpPr>
            <a:spLocks noChangeShapeType="1"/>
          </p:cNvSpPr>
          <p:nvPr/>
        </p:nvSpPr>
        <p:spPr bwMode="auto">
          <a:xfrm flipH="1">
            <a:off x="4876800" y="376238"/>
            <a:ext cx="0" cy="5643562"/>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Line 14"/>
          <p:cNvSpPr>
            <a:spLocks noChangeShapeType="1"/>
          </p:cNvSpPr>
          <p:nvPr/>
        </p:nvSpPr>
        <p:spPr bwMode="auto">
          <a:xfrm>
            <a:off x="914400" y="3429000"/>
            <a:ext cx="8636000" cy="0"/>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15"/>
          <p:cNvSpPr txBox="1">
            <a:spLocks noChangeArrowheads="1"/>
          </p:cNvSpPr>
          <p:nvPr/>
        </p:nvSpPr>
        <p:spPr bwMode="auto">
          <a:xfrm>
            <a:off x="4343400" y="-50800"/>
            <a:ext cx="111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en-US" altLang="en-US" sz="3200" b="1">
                <a:solidFill>
                  <a:srgbClr val="FF0000"/>
                </a:solidFill>
                <a:latin typeface="Times New Roman" pitchFamily="18" charset="0"/>
                <a:cs typeface="Times New Roman" pitchFamily="18" charset="0"/>
              </a:rPr>
              <a:t>Bắc</a:t>
            </a:r>
          </a:p>
        </p:txBody>
      </p:sp>
      <p:sp>
        <p:nvSpPr>
          <p:cNvPr id="8" name="Text Box 16"/>
          <p:cNvSpPr txBox="1">
            <a:spLocks noChangeArrowheads="1"/>
          </p:cNvSpPr>
          <p:nvPr/>
        </p:nvSpPr>
        <p:spPr bwMode="auto">
          <a:xfrm>
            <a:off x="8915400" y="3429000"/>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en-US" altLang="en-US" sz="3200" b="1">
                <a:solidFill>
                  <a:srgbClr val="FF0000"/>
                </a:solidFill>
                <a:latin typeface="Times New Roman" pitchFamily="18" charset="0"/>
                <a:cs typeface="Times New Roman" pitchFamily="18" charset="0"/>
              </a:rPr>
              <a:t>Đông</a:t>
            </a:r>
          </a:p>
        </p:txBody>
      </p:sp>
      <p:sp>
        <p:nvSpPr>
          <p:cNvPr id="9" name="Text Box 17"/>
          <p:cNvSpPr txBox="1">
            <a:spLocks noChangeArrowheads="1"/>
          </p:cNvSpPr>
          <p:nvPr/>
        </p:nvSpPr>
        <p:spPr bwMode="auto">
          <a:xfrm>
            <a:off x="203200" y="3429000"/>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en-US" altLang="en-US" sz="3200" b="1">
                <a:solidFill>
                  <a:srgbClr val="FF0000"/>
                </a:solidFill>
                <a:latin typeface="Times New Roman" pitchFamily="18" charset="0"/>
                <a:cs typeface="Times New Roman" pitchFamily="18" charset="0"/>
              </a:rPr>
              <a:t>Tây</a:t>
            </a:r>
          </a:p>
        </p:txBody>
      </p:sp>
      <p:sp>
        <p:nvSpPr>
          <p:cNvPr id="10" name="Text Box 18"/>
          <p:cNvSpPr txBox="1">
            <a:spLocks noChangeArrowheads="1"/>
          </p:cNvSpPr>
          <p:nvPr/>
        </p:nvSpPr>
        <p:spPr bwMode="auto">
          <a:xfrm>
            <a:off x="4343400" y="5943600"/>
            <a:ext cx="109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en-US" altLang="en-US" sz="3200" b="1">
                <a:solidFill>
                  <a:srgbClr val="FF0000"/>
                </a:solidFill>
                <a:latin typeface="Times New Roman" pitchFamily="18" charset="0"/>
                <a:cs typeface="Times New Roman" pitchFamily="18" charset="0"/>
              </a:rPr>
              <a:t>Nam</a:t>
            </a:r>
          </a:p>
        </p:txBody>
      </p:sp>
      <p:sp>
        <p:nvSpPr>
          <p:cNvPr id="26633" name="TextBox 10"/>
          <p:cNvSpPr txBox="1">
            <a:spLocks noChangeArrowheads="1"/>
          </p:cNvSpPr>
          <p:nvPr/>
        </p:nvSpPr>
        <p:spPr bwMode="auto">
          <a:xfrm>
            <a:off x="9669463" y="750888"/>
            <a:ext cx="23701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ts val="600"/>
              </a:spcBef>
              <a:spcAft>
                <a:spcPts val="600"/>
              </a:spcAft>
            </a:pPr>
            <a:r>
              <a:rPr lang="vi-VN" altLang="en-US" sz="3600" b="1">
                <a:solidFill>
                  <a:schemeClr val="accent2"/>
                </a:solidFill>
                <a:latin typeface="Times New Roman" pitchFamily="18" charset="0"/>
                <a:cs typeface="Times New Roman" pitchFamily="18" charset="0"/>
              </a:rPr>
              <a:t>Xác định vị trí của tòa nhà thư viện. </a:t>
            </a:r>
            <a:endParaRPr lang="en-US" altLang="en-US" sz="3600" b="1">
              <a:solidFill>
                <a:schemeClr val="accent2"/>
              </a:solidFill>
              <a:latin typeface="Times New Roman" pitchFamily="18" charset="0"/>
              <a:cs typeface="Times New Roman" pitchFamily="18" charset="0"/>
            </a:endParaRPr>
          </a:p>
        </p:txBody>
      </p:sp>
      <p:sp>
        <p:nvSpPr>
          <p:cNvPr id="26634" name="Shape 1674"/>
          <p:cNvSpPr txBox="1">
            <a:spLocks noChangeArrowheads="1"/>
          </p:cNvSpPr>
          <p:nvPr/>
        </p:nvSpPr>
        <p:spPr bwMode="auto">
          <a:xfrm>
            <a:off x="685800" y="6324600"/>
            <a:ext cx="678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11430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lnSpc>
                <a:spcPct val="135000"/>
              </a:lnSpc>
            </a:pPr>
            <a:r>
              <a:rPr lang="vi-VN" altLang="en-US" sz="2800" b="1">
                <a:solidFill>
                  <a:srgbClr val="000000"/>
                </a:solidFill>
                <a:latin typeface="Times New Roman" pitchFamily="18" charset="0"/>
                <a:cs typeface="Times New Roman" pitchFamily="18" charset="0"/>
              </a:rPr>
              <a:t>Hình 3.4. Lược đồ một khu phố.</a:t>
            </a:r>
            <a:endParaRPr lang="en-US" altLang="en-US" sz="2800" b="1">
              <a:latin typeface="Times New Roman" pitchFamily="18" charset="0"/>
              <a:cs typeface="Times New Roman" pitchFamily="18" charset="0"/>
            </a:endParaRPr>
          </a:p>
        </p:txBody>
      </p:sp>
      <p:sp>
        <p:nvSpPr>
          <p:cNvPr id="11" name="Rectangle 10"/>
          <p:cNvSpPr/>
          <p:nvPr/>
        </p:nvSpPr>
        <p:spPr>
          <a:xfrm>
            <a:off x="152400" y="107950"/>
            <a:ext cx="11887200" cy="667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686122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repeatCount="indefinite" fill="hold" grpId="0" nodeType="clickEffect">
                                  <p:stCondLst>
                                    <p:cond delay="0"/>
                                  </p:stCondLst>
                                  <p:iterate type="lt">
                                    <p:tmPct val="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repeatCount="indefinite" fill="hold" grpId="0" nodeType="clickEffect">
                                  <p:stCondLst>
                                    <p:cond delay="0"/>
                                  </p:stCondLst>
                                  <p:iterate type="lt">
                                    <p:tmPct val="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repeatCount="indefinite" fill="hold" grpId="0" nodeType="click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repeatCount="indefinite" fill="hold" grpId="0" nodeType="click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98"/>
          <p:cNvPicPr>
            <a:picLocks noChangeAspect="1" noChangeArrowheads="1"/>
          </p:cNvPicPr>
          <p:nvPr/>
        </p:nvPicPr>
        <p:blipFill>
          <a:blip r:embed="rId3">
            <a:extLst>
              <a:ext uri="{28A0092B-C50C-407E-A947-70E740481C1C}">
                <a14:useLocalDpi xmlns:a14="http://schemas.microsoft.com/office/drawing/2010/main" val="0"/>
              </a:ext>
            </a:extLst>
          </a:blip>
          <a:srcRect b="17494"/>
          <a:stretch>
            <a:fillRect/>
          </a:stretch>
        </p:blipFill>
        <p:spPr bwMode="auto">
          <a:xfrm>
            <a:off x="1019175" y="2735262"/>
            <a:ext cx="45720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文本框 45"/>
          <p:cNvSpPr txBox="1">
            <a:spLocks noChangeArrowheads="1"/>
          </p:cNvSpPr>
          <p:nvPr/>
        </p:nvSpPr>
        <p:spPr bwMode="auto">
          <a:xfrm>
            <a:off x="-152400" y="1016000"/>
            <a:ext cx="1200467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zh-CN" sz="4800" b="1">
                <a:solidFill>
                  <a:srgbClr val="FF0000"/>
                </a:solidFill>
                <a:latin typeface="Times New Roman" pitchFamily="18" charset="0"/>
                <a:ea typeface="汉仪喵魂体W"/>
                <a:cs typeface="Times New Roman" pitchFamily="18" charset="0"/>
              </a:rPr>
              <a:t>III- TÌM ĐƯỜNG ĐI TRÊN BẢN ĐỒ</a:t>
            </a:r>
            <a:endParaRPr lang="zh-CN" altLang="en-US" sz="4800" b="1">
              <a:solidFill>
                <a:srgbClr val="FF0000"/>
              </a:solidFill>
              <a:latin typeface="Times New Roman" pitchFamily="18" charset="0"/>
              <a:ea typeface="汉仪喵魂体W"/>
              <a:cs typeface="Times New Roman" pitchFamily="18" charset="0"/>
            </a:endParaRPr>
          </a:p>
        </p:txBody>
      </p:sp>
      <p:sp>
        <p:nvSpPr>
          <p:cNvPr id="47108" name="文本框 93"/>
          <p:cNvSpPr txBox="1">
            <a:spLocks noChangeArrowheads="1"/>
          </p:cNvSpPr>
          <p:nvPr/>
        </p:nvSpPr>
        <p:spPr bwMode="auto">
          <a:xfrm>
            <a:off x="309563" y="2087563"/>
            <a:ext cx="6219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zh-CN" sz="3600" b="1" dirty="0">
                <a:solidFill>
                  <a:srgbClr val="FF0000"/>
                </a:solidFill>
                <a:latin typeface="Times New Roman" pitchFamily="18" charset="0"/>
                <a:ea typeface="汉仪喵魂体W"/>
                <a:cs typeface="Times New Roman" pitchFamily="18" charset="0"/>
              </a:rPr>
              <a:t>1. </a:t>
            </a:r>
            <a:r>
              <a:rPr lang="en-US" altLang="zh-CN" sz="3600" b="1" dirty="0" err="1">
                <a:solidFill>
                  <a:srgbClr val="FF0000"/>
                </a:solidFill>
                <a:latin typeface="Times New Roman" pitchFamily="18" charset="0"/>
                <a:ea typeface="汉仪喵魂体W"/>
                <a:cs typeface="Times New Roman" pitchFamily="18" charset="0"/>
              </a:rPr>
              <a:t>Phương</a:t>
            </a:r>
            <a:r>
              <a:rPr lang="en-US" altLang="zh-CN" sz="3600" b="1" dirty="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hướng</a:t>
            </a:r>
            <a:r>
              <a:rPr lang="en-US" altLang="zh-CN" sz="3600" b="1" dirty="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trên</a:t>
            </a:r>
            <a:r>
              <a:rPr lang="en-US" altLang="zh-CN" sz="3600" b="1" dirty="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bản</a:t>
            </a:r>
            <a:r>
              <a:rPr lang="en-US" altLang="zh-CN" sz="3600" b="1" dirty="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đồ</a:t>
            </a:r>
            <a:endParaRPr lang="zh-CN" altLang="en-US" sz="3600" b="1" dirty="0">
              <a:solidFill>
                <a:srgbClr val="FF0000"/>
              </a:solidFill>
              <a:latin typeface="Times New Roman" pitchFamily="18" charset="0"/>
              <a:ea typeface="汉仪喵魂体W"/>
              <a:cs typeface="Times New Roman" pitchFamily="18" charset="0"/>
            </a:endParaRPr>
          </a:p>
        </p:txBody>
      </p:sp>
      <p:sp>
        <p:nvSpPr>
          <p:cNvPr id="10" name="TextBox 17"/>
          <p:cNvSpPr txBox="1">
            <a:spLocks noChangeArrowheads="1"/>
          </p:cNvSpPr>
          <p:nvPr/>
        </p:nvSpPr>
        <p:spPr bwMode="auto">
          <a:xfrm>
            <a:off x="333375" y="5538788"/>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4000" b="1">
                <a:solidFill>
                  <a:srgbClr val="FF0000"/>
                </a:solidFill>
                <a:latin typeface="Times New Roman" pitchFamily="18" charset="0"/>
                <a:ea typeface="Calibri" pitchFamily="34" charset="0"/>
                <a:cs typeface="Times New Roman" pitchFamily="18" charset="0"/>
              </a:rPr>
              <a:t>2. Tỉ lệ bản đồ </a:t>
            </a:r>
            <a:r>
              <a:rPr lang="vi-VN" altLang="en-US" sz="4000" b="1">
                <a:solidFill>
                  <a:srgbClr val="FF0000"/>
                </a:solidFill>
                <a:latin typeface="Times New Roman" pitchFamily="18" charset="0"/>
                <a:ea typeface="Calibri" pitchFamily="34" charset="0"/>
                <a:cs typeface="Times New Roman" pitchFamily="18" charset="0"/>
              </a:rPr>
              <a:t>bản đồ</a:t>
            </a:r>
            <a:endParaRPr lang="en-US" altLang="en-US" sz="4000">
              <a:latin typeface="Calibri" pitchFamily="34" charset="0"/>
              <a:ea typeface="Calibri" pitchFamily="34" charset="0"/>
              <a:cs typeface="Times New Roman" pitchFamily="18" charset="0"/>
            </a:endParaRPr>
          </a:p>
        </p:txBody>
      </p:sp>
      <p:sp>
        <p:nvSpPr>
          <p:cNvPr id="6" name="Rectangle 5"/>
          <p:cNvSpPr/>
          <p:nvPr/>
        </p:nvSpPr>
        <p:spPr>
          <a:xfrm>
            <a:off x="152400" y="107950"/>
            <a:ext cx="11887200" cy="667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7111" name="文本框 45"/>
          <p:cNvSpPr txBox="1">
            <a:spLocks noChangeArrowheads="1"/>
          </p:cNvSpPr>
          <p:nvPr/>
        </p:nvSpPr>
        <p:spPr bwMode="auto">
          <a:xfrm>
            <a:off x="152400" y="190500"/>
            <a:ext cx="1200467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zh-CN" sz="4800" b="1">
                <a:solidFill>
                  <a:srgbClr val="FF0000"/>
                </a:solidFill>
                <a:latin typeface="Times New Roman" pitchFamily="18" charset="0"/>
                <a:ea typeface="汉仪喵魂体W"/>
                <a:cs typeface="Times New Roman" pitchFamily="18" charset="0"/>
              </a:rPr>
              <a:t>NỘI DUNG BÀI GHI</a:t>
            </a:r>
            <a:endParaRPr lang="zh-CN" altLang="en-US" sz="4800" b="1">
              <a:solidFill>
                <a:srgbClr val="FF0000"/>
              </a:solidFill>
              <a:latin typeface="Times New Roman" pitchFamily="18" charset="0"/>
              <a:ea typeface="汉仪喵魂体W"/>
              <a:cs typeface="Times New Roman" pitchFamily="18" charset="0"/>
            </a:endParaRPr>
          </a:p>
        </p:txBody>
      </p:sp>
    </p:spTree>
    <p:extLst>
      <p:ext uri="{BB962C8B-B14F-4D97-AF65-F5344CB8AC3E}">
        <p14:creationId xmlns:p14="http://schemas.microsoft.com/office/powerpoint/2010/main" val="2079512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 y="76200"/>
            <a:ext cx="11811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15000"/>
              </a:lnSpc>
              <a:spcAft>
                <a:spcPts val="800"/>
              </a:spcAft>
            </a:pPr>
            <a:r>
              <a:rPr lang="nl-NL" sz="3200" b="1">
                <a:solidFill>
                  <a:srgbClr val="002060"/>
                </a:solidFill>
                <a:latin typeface="Times New Roman" pitchFamily="18" charset="0"/>
                <a:ea typeface="Calibri" pitchFamily="34" charset="0"/>
                <a:cs typeface="Times New Roman" pitchFamily="18" charset="0"/>
              </a:rPr>
              <a:t>- </a:t>
            </a:r>
            <a:r>
              <a:rPr lang="nl-NL" sz="3200" b="1">
                <a:solidFill>
                  <a:srgbClr val="FF0000"/>
                </a:solidFill>
                <a:latin typeface="Times New Roman" pitchFamily="18" charset="0"/>
                <a:ea typeface="Calibri" pitchFamily="34" charset="0"/>
                <a:cs typeface="Times New Roman" pitchFamily="18" charset="0"/>
              </a:rPr>
              <a:t>Khái niệm: </a:t>
            </a:r>
            <a:r>
              <a:rPr lang="nl-NL" sz="3200" b="1">
                <a:solidFill>
                  <a:srgbClr val="002060"/>
                </a:solidFill>
                <a:latin typeface="Times New Roman" pitchFamily="18" charset="0"/>
                <a:ea typeface="Calibri" pitchFamily="34" charset="0"/>
                <a:cs typeface="Times New Roman" pitchFamily="18" charset="0"/>
              </a:rPr>
              <a:t>Tỉ lệ bản đồ cho biết mức độ thu nhỏ của khoảng cách trên bản đồ so với khoảng cách trên thực địa. Để thể hiện tỉ lệ bản đồ người ta dùng tỉ lệ số và tỉ lệ thước</a:t>
            </a:r>
            <a:endParaRPr lang="en-US" sz="3200" b="1">
              <a:solidFill>
                <a:srgbClr val="002060"/>
              </a:solidFill>
              <a:latin typeface="Times New Roman" pitchFamily="18" charset="0"/>
              <a:ea typeface="Calibri" pitchFamily="34" charset="0"/>
              <a:cs typeface="Times New Roman" pitchFamily="18" charset="0"/>
            </a:endParaRPr>
          </a:p>
        </p:txBody>
      </p:sp>
      <p:sp>
        <p:nvSpPr>
          <p:cNvPr id="13" name="Rectangle 8"/>
          <p:cNvSpPr>
            <a:spLocks noChangeArrowheads="1"/>
          </p:cNvSpPr>
          <p:nvPr/>
        </p:nvSpPr>
        <p:spPr bwMode="auto">
          <a:xfrm>
            <a:off x="152400" y="1765300"/>
            <a:ext cx="118110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3200" b="1">
                <a:solidFill>
                  <a:srgbClr val="002060"/>
                </a:solidFill>
                <a:latin typeface="Times New Roman" pitchFamily="18" charset="0"/>
                <a:cs typeface="Times New Roman" pitchFamily="18" charset="0"/>
              </a:rPr>
              <a:t>+ </a:t>
            </a:r>
            <a:r>
              <a:rPr lang="en-US" altLang="en-US" sz="3200" b="1">
                <a:solidFill>
                  <a:srgbClr val="C00000"/>
                </a:solidFill>
                <a:latin typeface="Times New Roman" pitchFamily="18" charset="0"/>
                <a:cs typeface="Times New Roman" pitchFamily="18" charset="0"/>
              </a:rPr>
              <a:t>Tỉ lệ số:</a:t>
            </a:r>
            <a:r>
              <a:rPr lang="en-US" altLang="en-US" sz="3200" b="1">
                <a:solidFill>
                  <a:srgbClr val="002060"/>
                </a:solidFill>
                <a:latin typeface="Times New Roman" pitchFamily="18" charset="0"/>
                <a:cs typeface="Times New Roman" pitchFamily="18" charset="0"/>
              </a:rPr>
              <a:t> Là phân số có tử luôn là 1. Mẫu số càng lớn thì tỉ lệ bản đồ càng nhỏ và ngược lại</a:t>
            </a:r>
          </a:p>
          <a:p>
            <a:pPr eaLnBrk="1" hangingPunct="1"/>
            <a:endParaRPr lang="en-US" altLang="en-US" sz="3200" b="1">
              <a:solidFill>
                <a:srgbClr val="002060"/>
              </a:solidFill>
              <a:latin typeface="Times New Roman" pitchFamily="18" charset="0"/>
              <a:cs typeface="Times New Roman" pitchFamily="18" charset="0"/>
            </a:endParaRPr>
          </a:p>
          <a:p>
            <a:pPr eaLnBrk="1" hangingPunct="1"/>
            <a:endParaRPr lang="en-US" altLang="en-US" sz="3200" b="1">
              <a:solidFill>
                <a:srgbClr val="002060"/>
              </a:solidFill>
              <a:latin typeface="Times New Roman" pitchFamily="18" charset="0"/>
              <a:cs typeface="Times New Roman" pitchFamily="18" charset="0"/>
            </a:endParaRPr>
          </a:p>
          <a:p>
            <a:pPr eaLnBrk="1" hangingPunct="1"/>
            <a:endParaRPr lang="en-US" altLang="en-US" sz="3200" b="1">
              <a:solidFill>
                <a:srgbClr val="002060"/>
              </a:solidFill>
              <a:latin typeface="Times New Roman" pitchFamily="18" charset="0"/>
              <a:cs typeface="Times New Roman" pitchFamily="18" charset="0"/>
            </a:endParaRPr>
          </a:p>
          <a:p>
            <a:pPr eaLnBrk="1" hangingPunct="1"/>
            <a:endParaRPr lang="en-US" altLang="en-US" sz="3200" b="1">
              <a:solidFill>
                <a:srgbClr val="002060"/>
              </a:solidFill>
              <a:latin typeface="Times New Roman" pitchFamily="18" charset="0"/>
              <a:cs typeface="Times New Roman" pitchFamily="18" charset="0"/>
            </a:endParaRPr>
          </a:p>
          <a:p>
            <a:pPr eaLnBrk="1" hangingPunct="1"/>
            <a:endParaRPr lang="en-US" altLang="en-US" sz="3200" b="1">
              <a:solidFill>
                <a:srgbClr val="002060"/>
              </a:solidFill>
              <a:latin typeface="Times New Roman" pitchFamily="18" charset="0"/>
              <a:cs typeface="Times New Roman" pitchFamily="18" charset="0"/>
            </a:endParaRPr>
          </a:p>
          <a:p>
            <a:pPr eaLnBrk="1" hangingPunct="1"/>
            <a:endParaRPr lang="en-US" altLang="en-US" sz="3200" b="1">
              <a:solidFill>
                <a:srgbClr val="002060"/>
              </a:solidFill>
              <a:latin typeface="Times New Roman" pitchFamily="18" charset="0"/>
              <a:cs typeface="Times New Roman" pitchFamily="18" charset="0"/>
            </a:endParaRPr>
          </a:p>
          <a:p>
            <a:pPr eaLnBrk="1" hangingPunct="1"/>
            <a:r>
              <a:rPr lang="en-US" altLang="en-US" sz="3200" b="1">
                <a:solidFill>
                  <a:srgbClr val="002060"/>
                </a:solidFill>
                <a:latin typeface="Times New Roman" pitchFamily="18" charset="0"/>
                <a:cs typeface="Times New Roman" pitchFamily="18" charset="0"/>
              </a:rPr>
              <a:t>+ </a:t>
            </a:r>
            <a:r>
              <a:rPr lang="en-US" altLang="en-US" sz="3200" b="1">
                <a:solidFill>
                  <a:srgbClr val="C00000"/>
                </a:solidFill>
                <a:latin typeface="Times New Roman" pitchFamily="18" charset="0"/>
                <a:cs typeface="Times New Roman" pitchFamily="18" charset="0"/>
              </a:rPr>
              <a:t>Tỉ lệ thước:</a:t>
            </a:r>
            <a:r>
              <a:rPr lang="en-US" altLang="en-US" sz="3200" b="1">
                <a:solidFill>
                  <a:srgbClr val="002060"/>
                </a:solidFill>
                <a:latin typeface="Times New Roman" pitchFamily="18" charset="0"/>
                <a:cs typeface="Times New Roman" pitchFamily="18" charset="0"/>
              </a:rPr>
              <a:t> Là thước đo được tính sẵn, mỗi đoạn đều ghi số độ dài tương ứng trên thực địa.</a:t>
            </a:r>
          </a:p>
        </p:txBody>
      </p:sp>
      <p:grpSp>
        <p:nvGrpSpPr>
          <p:cNvPr id="14" name="Group 13"/>
          <p:cNvGrpSpPr>
            <a:grpSpLocks/>
          </p:cNvGrpSpPr>
          <p:nvPr/>
        </p:nvGrpSpPr>
        <p:grpSpPr bwMode="auto">
          <a:xfrm>
            <a:off x="152400" y="2971800"/>
            <a:ext cx="11506200" cy="1600200"/>
            <a:chOff x="344798" y="4382774"/>
            <a:chExt cx="12558735" cy="1239813"/>
          </a:xfrm>
        </p:grpSpPr>
        <p:grpSp>
          <p:nvGrpSpPr>
            <p:cNvPr id="48157" name="Google Shape;130;p18"/>
            <p:cNvGrpSpPr>
              <a:grpSpLocks/>
            </p:cNvGrpSpPr>
            <p:nvPr/>
          </p:nvGrpSpPr>
          <p:grpSpPr bwMode="auto">
            <a:xfrm>
              <a:off x="344798" y="4382774"/>
              <a:ext cx="2636838" cy="1020763"/>
              <a:chOff x="1455" y="2559"/>
              <a:chExt cx="1661" cy="643"/>
            </a:xfrm>
          </p:grpSpPr>
          <p:sp>
            <p:nvSpPr>
              <p:cNvPr id="48162" name="Google Shape;131;p18"/>
              <p:cNvSpPr txBox="1">
                <a:spLocks noChangeArrowheads="1"/>
              </p:cNvSpPr>
              <p:nvPr/>
            </p:nvSpPr>
            <p:spPr bwMode="auto">
              <a:xfrm>
                <a:off x="1752" y="2559"/>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Clr>
                    <a:srgbClr val="000000"/>
                  </a:buClr>
                  <a:buSzPts val="2000"/>
                </a:pPr>
                <a:r>
                  <a:rPr lang="en-US" sz="3200" b="1">
                    <a:latin typeface="Times New Roman" pitchFamily="18" charset="0"/>
                    <a:cs typeface="Times New Roman" pitchFamily="18" charset="0"/>
                    <a:sym typeface="Arial" pitchFamily="34" charset="0"/>
                  </a:rPr>
                  <a:t>1</a:t>
                </a:r>
                <a:endParaRPr lang="en-US" sz="3200" b="1">
                  <a:latin typeface="Times New Roman" pitchFamily="18" charset="0"/>
                  <a:cs typeface="Times New Roman" pitchFamily="18" charset="0"/>
                </a:endParaRPr>
              </a:p>
            </p:txBody>
          </p:sp>
          <p:sp>
            <p:nvSpPr>
              <p:cNvPr id="48163" name="Google Shape;132;p18"/>
              <p:cNvSpPr txBox="1">
                <a:spLocks noChangeArrowheads="1"/>
              </p:cNvSpPr>
              <p:nvPr/>
            </p:nvSpPr>
            <p:spPr bwMode="auto">
              <a:xfrm>
                <a:off x="1570" y="2880"/>
                <a:ext cx="1546"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Clr>
                    <a:srgbClr val="000000"/>
                  </a:buClr>
                  <a:buSzPts val="2000"/>
                </a:pPr>
                <a:r>
                  <a:rPr lang="en-US" sz="3200" b="1">
                    <a:latin typeface="Times New Roman" pitchFamily="18" charset="0"/>
                    <a:cs typeface="Times New Roman" pitchFamily="18" charset="0"/>
                    <a:sym typeface="Arial" pitchFamily="34" charset="0"/>
                  </a:rPr>
                  <a:t>7 500</a:t>
                </a:r>
                <a:endParaRPr lang="en-US" sz="3200" b="1">
                  <a:latin typeface="Times New Roman" pitchFamily="18" charset="0"/>
                  <a:cs typeface="Times New Roman" pitchFamily="18" charset="0"/>
                </a:endParaRPr>
              </a:p>
            </p:txBody>
          </p:sp>
          <p:cxnSp>
            <p:nvCxnSpPr>
              <p:cNvPr id="48164" name="Google Shape;133;p18"/>
              <p:cNvCxnSpPr>
                <a:cxnSpLocks noChangeShapeType="1"/>
              </p:cNvCxnSpPr>
              <p:nvPr/>
            </p:nvCxnSpPr>
            <p:spPr bwMode="auto">
              <a:xfrm>
                <a:off x="1455" y="2857"/>
                <a:ext cx="1091" cy="0"/>
              </a:xfrm>
              <a:prstGeom prst="straightConnector1">
                <a:avLst/>
              </a:prstGeom>
              <a:noFill/>
              <a:ln w="38100">
                <a:solidFill>
                  <a:srgbClr val="00B0F0"/>
                </a:solidFill>
                <a:miter lim="800000"/>
                <a:headEnd/>
                <a:tailEnd/>
              </a:ln>
              <a:extLst>
                <a:ext uri="{909E8E84-426E-40DD-AFC4-6F175D3DCCD1}">
                  <a14:hiddenFill xmlns:a14="http://schemas.microsoft.com/office/drawing/2010/main">
                    <a:noFill/>
                  </a14:hiddenFill>
                </a:ext>
              </a:extLst>
            </p:spPr>
          </p:cxnSp>
        </p:grpSp>
        <p:sp>
          <p:nvSpPr>
            <p:cNvPr id="48158" name="Google Shape;134;p18"/>
            <p:cNvSpPr txBox="1">
              <a:spLocks noChangeArrowheads="1"/>
            </p:cNvSpPr>
            <p:nvPr/>
          </p:nvSpPr>
          <p:spPr bwMode="auto">
            <a:xfrm>
              <a:off x="4743233" y="4383323"/>
              <a:ext cx="7689349" cy="17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Clr>
                  <a:srgbClr val="000000"/>
                </a:buClr>
                <a:buSzPts val="2000"/>
              </a:pPr>
              <a:r>
                <a:rPr lang="en-US" sz="3200" b="1">
                  <a:latin typeface="Times New Roman" pitchFamily="18" charset="0"/>
                  <a:cs typeface="Times New Roman" pitchFamily="18" charset="0"/>
                  <a:sym typeface="Arial" pitchFamily="34" charset="0"/>
                </a:rPr>
                <a:t>Khoảng cách trên bản đồ</a:t>
              </a:r>
              <a:endParaRPr lang="en-US" sz="3200" b="1">
                <a:latin typeface="Times New Roman" pitchFamily="18" charset="0"/>
                <a:cs typeface="Times New Roman" pitchFamily="18" charset="0"/>
              </a:endParaRPr>
            </a:p>
          </p:txBody>
        </p:sp>
        <p:cxnSp>
          <p:nvCxnSpPr>
            <p:cNvPr id="48159" name="Google Shape;135;p18"/>
            <p:cNvCxnSpPr>
              <a:cxnSpLocks noChangeShapeType="1"/>
            </p:cNvCxnSpPr>
            <p:nvPr/>
          </p:nvCxnSpPr>
          <p:spPr bwMode="auto">
            <a:xfrm flipV="1">
              <a:off x="4743233" y="4850135"/>
              <a:ext cx="5089561" cy="47377"/>
            </a:xfrm>
            <a:prstGeom prst="straightConnector1">
              <a:avLst/>
            </a:prstGeom>
            <a:noFill/>
            <a:ln w="38100">
              <a:solidFill>
                <a:srgbClr val="0070C0"/>
              </a:solidFill>
              <a:miter lim="800000"/>
              <a:headEnd/>
              <a:tailEnd/>
            </a:ln>
            <a:extLst>
              <a:ext uri="{909E8E84-426E-40DD-AFC4-6F175D3DCCD1}">
                <a14:hiddenFill xmlns:a14="http://schemas.microsoft.com/office/drawing/2010/main">
                  <a:noFill/>
                </a14:hiddenFill>
              </a:ext>
            </a:extLst>
          </p:spPr>
        </p:cxnSp>
        <p:sp>
          <p:nvSpPr>
            <p:cNvPr id="48160" name="Google Shape;136;p18"/>
            <p:cNvSpPr txBox="1">
              <a:spLocks noChangeArrowheads="1"/>
            </p:cNvSpPr>
            <p:nvPr/>
          </p:nvSpPr>
          <p:spPr bwMode="auto">
            <a:xfrm>
              <a:off x="4799604" y="4911399"/>
              <a:ext cx="8103929" cy="7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Clr>
                  <a:srgbClr val="000000"/>
                </a:buClr>
                <a:buSzPts val="2000"/>
              </a:pPr>
              <a:r>
                <a:rPr lang="en-US" sz="3200" b="1">
                  <a:latin typeface="Times New Roman" pitchFamily="18" charset="0"/>
                  <a:cs typeface="Times New Roman" pitchFamily="18" charset="0"/>
                  <a:sym typeface="Arial" pitchFamily="34" charset="0"/>
                </a:rPr>
                <a:t>Khoảng cách ngoài thực tế</a:t>
              </a:r>
              <a:endParaRPr lang="en-US" sz="3200" b="1">
                <a:latin typeface="Times New Roman" pitchFamily="18" charset="0"/>
                <a:cs typeface="Times New Roman" pitchFamily="18" charset="0"/>
              </a:endParaRPr>
            </a:p>
          </p:txBody>
        </p:sp>
        <p:sp>
          <p:nvSpPr>
            <p:cNvPr id="48161" name="Google Shape;137;p18"/>
            <p:cNvSpPr txBox="1">
              <a:spLocks noChangeArrowheads="1"/>
            </p:cNvSpPr>
            <p:nvPr/>
          </p:nvSpPr>
          <p:spPr bwMode="auto">
            <a:xfrm>
              <a:off x="2142565" y="4541348"/>
              <a:ext cx="2250440" cy="24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Clr>
                  <a:srgbClr val="000000"/>
                </a:buClr>
                <a:buSzPts val="2000"/>
              </a:pPr>
              <a:r>
                <a:rPr lang="en-US" sz="3200" b="1">
                  <a:latin typeface="Times New Roman" pitchFamily="18" charset="0"/>
                  <a:cs typeface="Times New Roman" pitchFamily="18" charset="0"/>
                  <a:sym typeface="Arial" pitchFamily="34" charset="0"/>
                </a:rPr>
                <a:t>Là tỉ số</a:t>
              </a:r>
              <a:endParaRPr lang="en-US" sz="3200" b="1">
                <a:latin typeface="Times New Roman" pitchFamily="18" charset="0"/>
                <a:cs typeface="Times New Roman" pitchFamily="18" charset="0"/>
              </a:endParaRPr>
            </a:p>
          </p:txBody>
        </p:sp>
      </p:grpSp>
      <p:grpSp>
        <p:nvGrpSpPr>
          <p:cNvPr id="24" name="Group 9"/>
          <p:cNvGrpSpPr>
            <a:grpSpLocks/>
          </p:cNvGrpSpPr>
          <p:nvPr/>
        </p:nvGrpSpPr>
        <p:grpSpPr bwMode="auto">
          <a:xfrm>
            <a:off x="304800" y="4419600"/>
            <a:ext cx="9794875" cy="1065213"/>
            <a:chOff x="1872" y="3120"/>
            <a:chExt cx="3792" cy="565"/>
          </a:xfrm>
        </p:grpSpPr>
        <p:grpSp>
          <p:nvGrpSpPr>
            <p:cNvPr id="48145" name="Group 10"/>
            <p:cNvGrpSpPr>
              <a:grpSpLocks/>
            </p:cNvGrpSpPr>
            <p:nvPr/>
          </p:nvGrpSpPr>
          <p:grpSpPr bwMode="auto">
            <a:xfrm>
              <a:off x="1872" y="3120"/>
              <a:ext cx="3792" cy="565"/>
              <a:chOff x="2496" y="1680"/>
              <a:chExt cx="3792" cy="565"/>
            </a:xfrm>
          </p:grpSpPr>
          <p:sp>
            <p:nvSpPr>
              <p:cNvPr id="48152" name="Text Box 11"/>
              <p:cNvSpPr txBox="1">
                <a:spLocks noChangeArrowheads="1"/>
              </p:cNvSpPr>
              <p:nvPr/>
            </p:nvSpPr>
            <p:spPr bwMode="auto">
              <a:xfrm>
                <a:off x="2832" y="1680"/>
                <a:ext cx="2928"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US" altLang="en-US" sz="2800" b="1">
                    <a:latin typeface="Times New Roman" pitchFamily="18" charset="0"/>
                    <a:cs typeface="Times New Roman" pitchFamily="18" charset="0"/>
                  </a:rPr>
                  <a:t>1                               1                                1</a:t>
                </a:r>
              </a:p>
            </p:txBody>
          </p:sp>
          <p:sp>
            <p:nvSpPr>
              <p:cNvPr id="48153" name="Line 12"/>
              <p:cNvSpPr>
                <a:spLocks noChangeShapeType="1"/>
              </p:cNvSpPr>
              <p:nvPr/>
            </p:nvSpPr>
            <p:spPr bwMode="auto">
              <a:xfrm>
                <a:off x="2688" y="1935"/>
                <a:ext cx="5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4" name="Line 13"/>
              <p:cNvSpPr>
                <a:spLocks noChangeShapeType="1"/>
              </p:cNvSpPr>
              <p:nvPr/>
            </p:nvSpPr>
            <p:spPr bwMode="auto">
              <a:xfrm>
                <a:off x="3824" y="1935"/>
                <a:ext cx="5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5" name="Line 14"/>
              <p:cNvSpPr>
                <a:spLocks noChangeShapeType="1"/>
              </p:cNvSpPr>
              <p:nvPr/>
            </p:nvSpPr>
            <p:spPr bwMode="auto">
              <a:xfrm flipV="1">
                <a:off x="4945" y="1912"/>
                <a:ext cx="656" cy="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6" name="Text Box 15"/>
              <p:cNvSpPr txBox="1">
                <a:spLocks noChangeArrowheads="1"/>
              </p:cNvSpPr>
              <p:nvPr/>
            </p:nvSpPr>
            <p:spPr bwMode="auto">
              <a:xfrm>
                <a:off x="2496" y="1968"/>
                <a:ext cx="3792"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US" altLang="en-US" sz="2800" b="1">
                    <a:latin typeface="Times New Roman" pitchFamily="18" charset="0"/>
                    <a:cs typeface="Times New Roman" pitchFamily="18" charset="0"/>
                  </a:rPr>
                  <a:t>      15 000                      25 000                     22 000 000</a:t>
                </a:r>
              </a:p>
            </p:txBody>
          </p:sp>
        </p:grpSp>
        <p:grpSp>
          <p:nvGrpSpPr>
            <p:cNvPr id="48146" name="Group 16"/>
            <p:cNvGrpSpPr>
              <a:grpSpLocks/>
            </p:cNvGrpSpPr>
            <p:nvPr/>
          </p:nvGrpSpPr>
          <p:grpSpPr bwMode="auto">
            <a:xfrm>
              <a:off x="2880" y="3303"/>
              <a:ext cx="192" cy="192"/>
              <a:chOff x="2880" y="3312"/>
              <a:chExt cx="192" cy="192"/>
            </a:xfrm>
          </p:grpSpPr>
          <p:sp>
            <p:nvSpPr>
              <p:cNvPr id="48150" name="Line 17"/>
              <p:cNvSpPr>
                <a:spLocks noChangeShapeType="1"/>
              </p:cNvSpPr>
              <p:nvPr/>
            </p:nvSpPr>
            <p:spPr bwMode="auto">
              <a:xfrm>
                <a:off x="2880" y="3312"/>
                <a:ext cx="192" cy="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1" name="Line 18"/>
              <p:cNvSpPr>
                <a:spLocks noChangeShapeType="1"/>
              </p:cNvSpPr>
              <p:nvPr/>
            </p:nvSpPr>
            <p:spPr bwMode="auto">
              <a:xfrm flipV="1">
                <a:off x="2880" y="3408"/>
                <a:ext cx="192" cy="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47" name="Group 19"/>
            <p:cNvGrpSpPr>
              <a:grpSpLocks/>
            </p:cNvGrpSpPr>
            <p:nvPr/>
          </p:nvGrpSpPr>
          <p:grpSpPr bwMode="auto">
            <a:xfrm>
              <a:off x="4032" y="3269"/>
              <a:ext cx="192" cy="192"/>
              <a:chOff x="2880" y="3312"/>
              <a:chExt cx="192" cy="192"/>
            </a:xfrm>
          </p:grpSpPr>
          <p:sp>
            <p:nvSpPr>
              <p:cNvPr id="48148" name="Line 20"/>
              <p:cNvSpPr>
                <a:spLocks noChangeShapeType="1"/>
              </p:cNvSpPr>
              <p:nvPr/>
            </p:nvSpPr>
            <p:spPr bwMode="auto">
              <a:xfrm>
                <a:off x="2880" y="3312"/>
                <a:ext cx="192" cy="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9" name="Line 21"/>
              <p:cNvSpPr>
                <a:spLocks noChangeShapeType="1"/>
              </p:cNvSpPr>
              <p:nvPr/>
            </p:nvSpPr>
            <p:spPr bwMode="auto">
              <a:xfrm flipV="1">
                <a:off x="2880" y="3408"/>
                <a:ext cx="192" cy="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7" name="Group 22"/>
          <p:cNvGrpSpPr>
            <a:grpSpLocks/>
          </p:cNvGrpSpPr>
          <p:nvPr/>
        </p:nvGrpSpPr>
        <p:grpSpPr bwMode="auto">
          <a:xfrm>
            <a:off x="5638800" y="6365875"/>
            <a:ext cx="4578350" cy="541338"/>
            <a:chOff x="2208" y="4034"/>
            <a:chExt cx="1706" cy="251"/>
          </a:xfrm>
        </p:grpSpPr>
        <p:grpSp>
          <p:nvGrpSpPr>
            <p:cNvPr id="48136" name="Group 23"/>
            <p:cNvGrpSpPr>
              <a:grpSpLocks/>
            </p:cNvGrpSpPr>
            <p:nvPr/>
          </p:nvGrpSpPr>
          <p:grpSpPr bwMode="auto">
            <a:xfrm>
              <a:off x="2409" y="4034"/>
              <a:ext cx="1287" cy="46"/>
              <a:chOff x="2544" y="3120"/>
              <a:chExt cx="1287" cy="46"/>
            </a:xfrm>
          </p:grpSpPr>
          <p:sp>
            <p:nvSpPr>
              <p:cNvPr id="48140" name="Rectangle 24"/>
              <p:cNvSpPr>
                <a:spLocks noChangeArrowheads="1"/>
              </p:cNvSpPr>
              <p:nvPr/>
            </p:nvSpPr>
            <p:spPr bwMode="auto">
              <a:xfrm>
                <a:off x="2544" y="3120"/>
                <a:ext cx="259" cy="4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48141" name="Rectangle 25"/>
              <p:cNvSpPr>
                <a:spLocks noChangeArrowheads="1"/>
              </p:cNvSpPr>
              <p:nvPr/>
            </p:nvSpPr>
            <p:spPr bwMode="auto">
              <a:xfrm>
                <a:off x="2798" y="3120"/>
                <a:ext cx="259" cy="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48142" name="Rectangle 26"/>
              <p:cNvSpPr>
                <a:spLocks noChangeArrowheads="1"/>
              </p:cNvSpPr>
              <p:nvPr/>
            </p:nvSpPr>
            <p:spPr bwMode="auto">
              <a:xfrm>
                <a:off x="3058" y="3120"/>
                <a:ext cx="259" cy="4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48143" name="Rectangle 27"/>
              <p:cNvSpPr>
                <a:spLocks noChangeArrowheads="1"/>
              </p:cNvSpPr>
              <p:nvPr/>
            </p:nvSpPr>
            <p:spPr bwMode="auto">
              <a:xfrm>
                <a:off x="3312" y="3120"/>
                <a:ext cx="259" cy="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48144" name="Rectangle 28"/>
              <p:cNvSpPr>
                <a:spLocks noChangeArrowheads="1"/>
              </p:cNvSpPr>
              <p:nvPr/>
            </p:nvSpPr>
            <p:spPr bwMode="auto">
              <a:xfrm>
                <a:off x="3572" y="3120"/>
                <a:ext cx="259" cy="4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grpSp>
        <p:sp>
          <p:nvSpPr>
            <p:cNvPr id="48137" name="Text Box 29"/>
            <p:cNvSpPr txBox="1">
              <a:spLocks noChangeArrowheads="1"/>
            </p:cNvSpPr>
            <p:nvPr/>
          </p:nvSpPr>
          <p:spPr bwMode="auto">
            <a:xfrm>
              <a:off x="2568" y="4050"/>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a:t>0</a:t>
              </a:r>
            </a:p>
          </p:txBody>
        </p:sp>
        <p:sp>
          <p:nvSpPr>
            <p:cNvPr id="48138" name="Text Box 30"/>
            <p:cNvSpPr txBox="1">
              <a:spLocks noChangeArrowheads="1"/>
            </p:cNvSpPr>
            <p:nvPr/>
          </p:nvSpPr>
          <p:spPr bwMode="auto">
            <a:xfrm>
              <a:off x="2208" y="4039"/>
              <a:ext cx="2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a:t>75</a:t>
              </a:r>
            </a:p>
          </p:txBody>
        </p:sp>
        <p:sp>
          <p:nvSpPr>
            <p:cNvPr id="48139" name="Text Box 31"/>
            <p:cNvSpPr txBox="1">
              <a:spLocks noChangeArrowheads="1"/>
            </p:cNvSpPr>
            <p:nvPr/>
          </p:nvSpPr>
          <p:spPr bwMode="auto">
            <a:xfrm>
              <a:off x="3585" y="4073"/>
              <a:ext cx="3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a:t>300</a:t>
              </a:r>
            </a:p>
          </p:txBody>
        </p:sp>
      </p:grpSp>
      <p:sp>
        <p:nvSpPr>
          <p:cNvPr id="36" name="Rectangle 35"/>
          <p:cNvSpPr/>
          <p:nvPr/>
        </p:nvSpPr>
        <p:spPr>
          <a:xfrm>
            <a:off x="152400" y="107950"/>
            <a:ext cx="11887200" cy="667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909640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par>
                          <p:cTn id="16" fill="hold" nodeType="afterGroup">
                            <p:stCondLst>
                              <p:cond delay="5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80">
                                          <p:stCondLst>
                                            <p:cond delay="0"/>
                                          </p:stCondLst>
                                        </p:cTn>
                                        <p:tgtEl>
                                          <p:spTgt spid="24"/>
                                        </p:tgtEl>
                                      </p:cBhvr>
                                    </p:animEffect>
                                    <p:anim calcmode="lin" valueType="num">
                                      <p:cBhvr>
                                        <p:cTn id="2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gtEl>
                                      </p:cBhvr>
                                      <p:to x="100000" y="60000"/>
                                    </p:animScale>
                                    <p:animScale>
                                      <p:cBhvr>
                                        <p:cTn id="32" dur="166" decel="50000">
                                          <p:stCondLst>
                                            <p:cond delay="676"/>
                                          </p:stCondLst>
                                        </p:cTn>
                                        <p:tgtEl>
                                          <p:spTgt spid="24"/>
                                        </p:tgtEl>
                                      </p:cBhvr>
                                      <p:to x="100000" y="100000"/>
                                    </p:animScale>
                                    <p:animScale>
                                      <p:cBhvr>
                                        <p:cTn id="33" dur="26">
                                          <p:stCondLst>
                                            <p:cond delay="1312"/>
                                          </p:stCondLst>
                                        </p:cTn>
                                        <p:tgtEl>
                                          <p:spTgt spid="24"/>
                                        </p:tgtEl>
                                      </p:cBhvr>
                                      <p:to x="100000" y="80000"/>
                                    </p:animScale>
                                    <p:animScale>
                                      <p:cBhvr>
                                        <p:cTn id="34" dur="166" decel="50000">
                                          <p:stCondLst>
                                            <p:cond delay="1338"/>
                                          </p:stCondLst>
                                        </p:cTn>
                                        <p:tgtEl>
                                          <p:spTgt spid="24"/>
                                        </p:tgtEl>
                                      </p:cBhvr>
                                      <p:to x="100000" y="100000"/>
                                    </p:animScale>
                                    <p:animScale>
                                      <p:cBhvr>
                                        <p:cTn id="35" dur="26">
                                          <p:stCondLst>
                                            <p:cond delay="1642"/>
                                          </p:stCondLst>
                                        </p:cTn>
                                        <p:tgtEl>
                                          <p:spTgt spid="24"/>
                                        </p:tgtEl>
                                      </p:cBhvr>
                                      <p:to x="100000" y="90000"/>
                                    </p:animScale>
                                    <p:animScale>
                                      <p:cBhvr>
                                        <p:cTn id="36" dur="166" decel="50000">
                                          <p:stCondLst>
                                            <p:cond delay="1668"/>
                                          </p:stCondLst>
                                        </p:cTn>
                                        <p:tgtEl>
                                          <p:spTgt spid="24"/>
                                        </p:tgtEl>
                                      </p:cBhvr>
                                      <p:to x="100000" y="100000"/>
                                    </p:animScale>
                                    <p:animScale>
                                      <p:cBhvr>
                                        <p:cTn id="37" dur="26">
                                          <p:stCondLst>
                                            <p:cond delay="1808"/>
                                          </p:stCondLst>
                                        </p:cTn>
                                        <p:tgtEl>
                                          <p:spTgt spid="24"/>
                                        </p:tgtEl>
                                      </p:cBhvr>
                                      <p:to x="100000" y="95000"/>
                                    </p:animScale>
                                    <p:animScale>
                                      <p:cBhvr>
                                        <p:cTn id="38" dur="166" decel="50000">
                                          <p:stCondLst>
                                            <p:cond delay="1834"/>
                                          </p:stCondLst>
                                        </p:cTn>
                                        <p:tgtEl>
                                          <p:spTgt spid="24"/>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Effect transition="in" filter="fade">
                                      <p:cBhvr>
                                        <p:cTn id="43" dur="500"/>
                                        <p:tgtEl>
                                          <p:spTgt spid="13">
                                            <p:txEl>
                                              <p:pRg st="7" end="7"/>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linds(horizontal)">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490538" y="838200"/>
            <a:ext cx="110918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ts val="600"/>
              </a:spcBef>
              <a:spcAft>
                <a:spcPts val="600"/>
              </a:spcAft>
            </a:pPr>
            <a:r>
              <a:rPr lang="en-US" sz="3600" b="1" dirty="0" err="1">
                <a:solidFill>
                  <a:srgbClr val="0F025E"/>
                </a:solidFill>
                <a:latin typeface="Times New Roman" pitchFamily="18" charset="0"/>
                <a:cs typeface="Times New Roman" pitchFamily="18" charset="0"/>
              </a:rPr>
              <a:t>Em</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hãy</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cho</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biết</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bản</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đồ</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với</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tỉ</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lệ</a:t>
            </a:r>
            <a:r>
              <a:rPr lang="en-US" sz="3600" b="1" dirty="0">
                <a:solidFill>
                  <a:srgbClr val="0F025E"/>
                </a:solidFill>
                <a:latin typeface="Times New Roman" pitchFamily="18" charset="0"/>
                <a:cs typeface="Times New Roman" pitchFamily="18" charset="0"/>
              </a:rPr>
              <a:t> 1: 25 000 </a:t>
            </a:r>
            <a:r>
              <a:rPr lang="en-US" sz="3600" b="1" dirty="0" err="1">
                <a:solidFill>
                  <a:srgbClr val="0F025E"/>
                </a:solidFill>
                <a:latin typeface="Times New Roman" pitchFamily="18" charset="0"/>
                <a:cs typeface="Times New Roman" pitchFamily="18" charset="0"/>
              </a:rPr>
              <a:t>thì</a:t>
            </a:r>
            <a:r>
              <a:rPr lang="en-US" sz="3600" b="1" dirty="0">
                <a:solidFill>
                  <a:srgbClr val="0F025E"/>
                </a:solidFill>
                <a:latin typeface="Times New Roman" pitchFamily="18" charset="0"/>
                <a:cs typeface="Times New Roman" pitchFamily="18" charset="0"/>
              </a:rPr>
              <a:t> 1cm </a:t>
            </a:r>
            <a:r>
              <a:rPr lang="en-US" sz="3600" b="1" dirty="0" err="1">
                <a:solidFill>
                  <a:srgbClr val="0F025E"/>
                </a:solidFill>
                <a:latin typeface="Times New Roman" pitchFamily="18" charset="0"/>
                <a:cs typeface="Times New Roman" pitchFamily="18" charset="0"/>
              </a:rPr>
              <a:t>trên</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bản</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đồ</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tương</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ứng</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với</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bao</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nhiêu</a:t>
            </a:r>
            <a:r>
              <a:rPr lang="en-US" sz="3600" b="1" dirty="0">
                <a:solidFill>
                  <a:srgbClr val="0F025E"/>
                </a:solidFill>
                <a:latin typeface="Times New Roman" pitchFamily="18" charset="0"/>
                <a:cs typeface="Times New Roman" pitchFamily="18" charset="0"/>
              </a:rPr>
              <a:t> m </a:t>
            </a:r>
            <a:r>
              <a:rPr lang="en-US" sz="3600" b="1" dirty="0" err="1">
                <a:solidFill>
                  <a:srgbClr val="0F025E"/>
                </a:solidFill>
                <a:latin typeface="Times New Roman" pitchFamily="18" charset="0"/>
                <a:cs typeface="Times New Roman" pitchFamily="18" charset="0"/>
              </a:rPr>
              <a:t>trên</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thực</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địa</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Độ</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dài</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giữa</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hai</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điểm</a:t>
            </a:r>
            <a:r>
              <a:rPr lang="en-US" sz="3600" b="1" dirty="0">
                <a:solidFill>
                  <a:srgbClr val="0F025E"/>
                </a:solidFill>
                <a:latin typeface="Times New Roman" pitchFamily="18" charset="0"/>
                <a:cs typeface="Times New Roman" pitchFamily="18" charset="0"/>
              </a:rPr>
              <a:t> A </a:t>
            </a:r>
            <a:r>
              <a:rPr lang="en-US" sz="3600" b="1" dirty="0" err="1">
                <a:solidFill>
                  <a:srgbClr val="0F025E"/>
                </a:solidFill>
                <a:latin typeface="Times New Roman" pitchFamily="18" charset="0"/>
                <a:cs typeface="Times New Roman" pitchFamily="18" charset="0"/>
              </a:rPr>
              <a:t>và</a:t>
            </a:r>
            <a:r>
              <a:rPr lang="en-US" sz="3600" b="1" dirty="0">
                <a:solidFill>
                  <a:srgbClr val="0F025E"/>
                </a:solidFill>
                <a:latin typeface="Times New Roman" pitchFamily="18" charset="0"/>
                <a:cs typeface="Times New Roman" pitchFamily="18" charset="0"/>
              </a:rPr>
              <a:t> B </a:t>
            </a:r>
            <a:r>
              <a:rPr lang="en-US" sz="3600" b="1" dirty="0" err="1">
                <a:solidFill>
                  <a:srgbClr val="0F025E"/>
                </a:solidFill>
                <a:latin typeface="Times New Roman" pitchFamily="18" charset="0"/>
                <a:cs typeface="Times New Roman" pitchFamily="18" charset="0"/>
              </a:rPr>
              <a:t>trên</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bản</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đồ</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là</a:t>
            </a:r>
            <a:r>
              <a:rPr lang="en-US" sz="3600" b="1" dirty="0">
                <a:solidFill>
                  <a:srgbClr val="0F025E"/>
                </a:solidFill>
                <a:latin typeface="Times New Roman" pitchFamily="18" charset="0"/>
                <a:cs typeface="Times New Roman" pitchFamily="18" charset="0"/>
              </a:rPr>
              <a:t> </a:t>
            </a:r>
            <a:r>
              <a:rPr lang="en-US" sz="3600" b="1" dirty="0" smtClean="0">
                <a:solidFill>
                  <a:srgbClr val="0F025E"/>
                </a:solidFill>
                <a:latin typeface="Times New Roman" pitchFamily="18" charset="0"/>
                <a:cs typeface="Times New Roman" pitchFamily="18" charset="0"/>
              </a:rPr>
              <a:t>10 </a:t>
            </a:r>
            <a:r>
              <a:rPr lang="en-US" sz="3600" b="1" dirty="0">
                <a:solidFill>
                  <a:srgbClr val="0F025E"/>
                </a:solidFill>
                <a:latin typeface="Times New Roman" pitchFamily="18" charset="0"/>
                <a:cs typeface="Times New Roman" pitchFamily="18" charset="0"/>
              </a:rPr>
              <a:t>cm </a:t>
            </a:r>
            <a:r>
              <a:rPr lang="en-US" sz="3600" b="1" dirty="0" err="1">
                <a:solidFill>
                  <a:srgbClr val="0F025E"/>
                </a:solidFill>
                <a:latin typeface="Times New Roman" pitchFamily="18" charset="0"/>
                <a:cs typeface="Times New Roman" pitchFamily="18" charset="0"/>
              </a:rPr>
              <a:t>thì</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khoảng</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cách</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trên</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thực</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địa</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của</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hai</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địa</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điểm</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này</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là</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bao</a:t>
            </a:r>
            <a:r>
              <a:rPr lang="en-US" sz="3600" b="1" dirty="0">
                <a:solidFill>
                  <a:srgbClr val="0F025E"/>
                </a:solidFill>
                <a:latin typeface="Times New Roman" pitchFamily="18" charset="0"/>
                <a:cs typeface="Times New Roman" pitchFamily="18" charset="0"/>
              </a:rPr>
              <a:t> </a:t>
            </a:r>
            <a:r>
              <a:rPr lang="en-US" sz="3600" b="1" dirty="0" err="1">
                <a:solidFill>
                  <a:srgbClr val="0F025E"/>
                </a:solidFill>
                <a:latin typeface="Times New Roman" pitchFamily="18" charset="0"/>
                <a:cs typeface="Times New Roman" pitchFamily="18" charset="0"/>
              </a:rPr>
              <a:t>nhiêu</a:t>
            </a:r>
            <a:r>
              <a:rPr lang="en-US" sz="3600" b="1" dirty="0">
                <a:solidFill>
                  <a:srgbClr val="0F025E"/>
                </a:solidFill>
                <a:latin typeface="Times New Roman" pitchFamily="18" charset="0"/>
                <a:cs typeface="Times New Roman" pitchFamily="18" charset="0"/>
              </a:rPr>
              <a:t>?</a:t>
            </a:r>
          </a:p>
        </p:txBody>
      </p:sp>
      <p:sp>
        <p:nvSpPr>
          <p:cNvPr id="36867" name="Title 1"/>
          <p:cNvSpPr txBox="1">
            <a:spLocks/>
          </p:cNvSpPr>
          <p:nvPr/>
        </p:nvSpPr>
        <p:spPr bwMode="auto">
          <a:xfrm>
            <a:off x="2400300" y="155575"/>
            <a:ext cx="7391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4400" b="1">
                <a:solidFill>
                  <a:srgbClr val="FF0000"/>
                </a:solidFill>
                <a:latin typeface="Times New Roman" pitchFamily="18" charset="0"/>
                <a:cs typeface="Times New Roman" pitchFamily="18" charset="0"/>
              </a:rPr>
              <a:t>LUYỆN TẬP</a:t>
            </a:r>
          </a:p>
        </p:txBody>
      </p:sp>
      <p:sp>
        <p:nvSpPr>
          <p:cNvPr id="4" name="Rectangle 6"/>
          <p:cNvSpPr>
            <a:spLocks noChangeArrowheads="1"/>
          </p:cNvSpPr>
          <p:nvPr/>
        </p:nvSpPr>
        <p:spPr bwMode="auto">
          <a:xfrm>
            <a:off x="490538" y="2903815"/>
            <a:ext cx="1170146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spcAft>
                <a:spcPts val="600"/>
              </a:spcAft>
            </a:pP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làm</a:t>
            </a:r>
            <a:endParaRPr lang="en-US" sz="3600" b="1" dirty="0">
              <a:solidFill>
                <a:srgbClr val="FF0000"/>
              </a:solidFill>
              <a:latin typeface="Times New Roman" pitchFamily="18" charset="0"/>
              <a:cs typeface="Times New Roman" pitchFamily="18" charset="0"/>
            </a:endParaRPr>
          </a:p>
          <a:p>
            <a:pPr algn="just">
              <a:spcBef>
                <a:spcPts val="600"/>
              </a:spcBef>
              <a:spcAft>
                <a:spcPts val="600"/>
              </a:spcAft>
            </a:pPr>
            <a:r>
              <a:rPr lang="en-US" sz="3200" b="1" dirty="0" err="1">
                <a:solidFill>
                  <a:srgbClr val="0F025E"/>
                </a:solidFill>
                <a:latin typeface="Times New Roman" pitchFamily="18" charset="0"/>
                <a:cs typeface="Times New Roman" pitchFamily="18" charset="0"/>
              </a:rPr>
              <a:t>Tỉ</a:t>
            </a:r>
            <a:r>
              <a:rPr lang="en-US" sz="3200" b="1" dirty="0">
                <a:solidFill>
                  <a:srgbClr val="0F025E"/>
                </a:solidFill>
                <a:latin typeface="Times New Roman" pitchFamily="18" charset="0"/>
                <a:cs typeface="Times New Roman" pitchFamily="18" charset="0"/>
              </a:rPr>
              <a:t> </a:t>
            </a:r>
            <a:r>
              <a:rPr lang="en-US" sz="3200" b="1" dirty="0" err="1">
                <a:solidFill>
                  <a:srgbClr val="0F025E"/>
                </a:solidFill>
                <a:latin typeface="Times New Roman" pitchFamily="18" charset="0"/>
                <a:cs typeface="Times New Roman" pitchFamily="18" charset="0"/>
              </a:rPr>
              <a:t>lệ</a:t>
            </a:r>
            <a:r>
              <a:rPr lang="en-US" sz="3200" b="1" dirty="0">
                <a:solidFill>
                  <a:srgbClr val="0F025E"/>
                </a:solidFill>
                <a:latin typeface="Times New Roman" pitchFamily="18" charset="0"/>
                <a:cs typeface="Times New Roman" pitchFamily="18" charset="0"/>
              </a:rPr>
              <a:t> </a:t>
            </a:r>
            <a:r>
              <a:rPr lang="en-US" sz="3200" b="1" dirty="0" err="1">
                <a:solidFill>
                  <a:srgbClr val="0F025E"/>
                </a:solidFill>
                <a:latin typeface="Times New Roman" pitchFamily="18" charset="0"/>
                <a:cs typeface="Times New Roman" pitchFamily="18" charset="0"/>
              </a:rPr>
              <a:t>bản</a:t>
            </a:r>
            <a:r>
              <a:rPr lang="en-US" sz="3200" b="1" dirty="0">
                <a:solidFill>
                  <a:srgbClr val="0F025E"/>
                </a:solidFill>
                <a:latin typeface="Times New Roman" pitchFamily="18" charset="0"/>
                <a:cs typeface="Times New Roman" pitchFamily="18" charset="0"/>
              </a:rPr>
              <a:t> </a:t>
            </a:r>
            <a:r>
              <a:rPr lang="en-US" sz="3200" b="1" dirty="0" err="1">
                <a:solidFill>
                  <a:srgbClr val="0F025E"/>
                </a:solidFill>
                <a:latin typeface="Times New Roman" pitchFamily="18" charset="0"/>
                <a:cs typeface="Times New Roman" pitchFamily="18" charset="0"/>
              </a:rPr>
              <a:t>đồ</a:t>
            </a:r>
            <a:r>
              <a:rPr lang="en-US" sz="3200" b="1" dirty="0" smtClean="0">
                <a:solidFill>
                  <a:srgbClr val="0F025E"/>
                </a:solidFill>
                <a:latin typeface="Times New Roman" pitchFamily="18" charset="0"/>
                <a:cs typeface="Times New Roman" pitchFamily="18" charset="0"/>
              </a:rPr>
              <a:t>:</a:t>
            </a:r>
            <a:endParaRPr lang="en-US" sz="3200" b="1" dirty="0">
              <a:solidFill>
                <a:srgbClr val="0F025E"/>
              </a:solidFill>
              <a:latin typeface="Times New Roman" pitchFamily="18" charset="0"/>
              <a:cs typeface="Times New Roman" pitchFamily="18" charset="0"/>
            </a:endParaRPr>
          </a:p>
        </p:txBody>
      </p:sp>
      <p:sp>
        <p:nvSpPr>
          <p:cNvPr id="5" name="Rectangle 4"/>
          <p:cNvSpPr/>
          <p:nvPr/>
        </p:nvSpPr>
        <p:spPr>
          <a:xfrm>
            <a:off x="152400" y="107950"/>
            <a:ext cx="11887200" cy="667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6870" name="Rectangle 1"/>
          <p:cNvSpPr>
            <a:spLocks noChangeArrowheads="1"/>
          </p:cNvSpPr>
          <p:nvPr/>
        </p:nvSpPr>
        <p:spPr bwMode="auto">
          <a:xfrm>
            <a:off x="3352800" y="3700522"/>
            <a:ext cx="3276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dirty="0">
                <a:solidFill>
                  <a:srgbClr val="0F025E"/>
                </a:solidFill>
                <a:latin typeface="Times New Roman" pitchFamily="18" charset="0"/>
                <a:cs typeface="Times New Roman" pitchFamily="18" charset="0"/>
              </a:rPr>
              <a:t>1: </a:t>
            </a:r>
            <a:r>
              <a:rPr lang="en-US" sz="3600" b="1" dirty="0" smtClean="0">
                <a:solidFill>
                  <a:srgbClr val="0F025E"/>
                </a:solidFill>
                <a:latin typeface="Times New Roman" pitchFamily="18" charset="0"/>
                <a:cs typeface="Times New Roman" pitchFamily="18" charset="0"/>
              </a:rPr>
              <a:t>        25 </a:t>
            </a:r>
            <a:r>
              <a:rPr lang="en-US" sz="3600" b="1" dirty="0">
                <a:solidFill>
                  <a:srgbClr val="0F025E"/>
                </a:solidFill>
                <a:latin typeface="Times New Roman" pitchFamily="18" charset="0"/>
                <a:cs typeface="Times New Roman" pitchFamily="18" charset="0"/>
              </a:rPr>
              <a:t>000 </a:t>
            </a:r>
            <a:endParaRPr lang="en-US" sz="3600" dirty="0"/>
          </a:p>
        </p:txBody>
      </p:sp>
      <p:sp>
        <p:nvSpPr>
          <p:cNvPr id="6" name="Rectangle 5"/>
          <p:cNvSpPr>
            <a:spLocks noChangeArrowheads="1"/>
          </p:cNvSpPr>
          <p:nvPr/>
        </p:nvSpPr>
        <p:spPr bwMode="auto">
          <a:xfrm>
            <a:off x="2832101" y="4416950"/>
            <a:ext cx="1467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smtClean="0">
                <a:solidFill>
                  <a:srgbClr val="0F025E"/>
                </a:solidFill>
                <a:latin typeface="Times New Roman" pitchFamily="18" charset="0"/>
                <a:cs typeface="Times New Roman" pitchFamily="18" charset="0"/>
              </a:rPr>
              <a:t>10 </a:t>
            </a:r>
            <a:r>
              <a:rPr lang="en-US" sz="3600" b="1" dirty="0">
                <a:solidFill>
                  <a:srgbClr val="0F025E"/>
                </a:solidFill>
                <a:latin typeface="Times New Roman" pitchFamily="18" charset="0"/>
                <a:cs typeface="Times New Roman" pitchFamily="18" charset="0"/>
              </a:rPr>
              <a:t>cm </a:t>
            </a:r>
            <a:endParaRPr lang="en-US" sz="3600" dirty="0"/>
          </a:p>
        </p:txBody>
      </p:sp>
      <p:sp>
        <p:nvSpPr>
          <p:cNvPr id="8" name="Rectangle 7"/>
          <p:cNvSpPr>
            <a:spLocks noChangeArrowheads="1"/>
          </p:cNvSpPr>
          <p:nvPr/>
        </p:nvSpPr>
        <p:spPr bwMode="auto">
          <a:xfrm>
            <a:off x="4874201" y="4451031"/>
            <a:ext cx="37753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smtClean="0">
                <a:solidFill>
                  <a:srgbClr val="0F025E"/>
                </a:solidFill>
                <a:latin typeface="Times New Roman" pitchFamily="18" charset="0"/>
                <a:cs typeface="Times New Roman" pitchFamily="18" charset="0"/>
              </a:rPr>
              <a:t>10 </a:t>
            </a:r>
            <a:r>
              <a:rPr lang="en-US" sz="3600" b="1" dirty="0" smtClean="0">
                <a:solidFill>
                  <a:srgbClr val="0F025E"/>
                </a:solidFill>
                <a:latin typeface="Times New Roman" pitchFamily="18" charset="0"/>
                <a:cs typeface="Times New Roman" pitchFamily="18" charset="0"/>
              </a:rPr>
              <a:t>cm X 25000cm </a:t>
            </a:r>
            <a:endParaRPr lang="en-US" sz="3600" dirty="0"/>
          </a:p>
        </p:txBody>
      </p:sp>
      <p:sp>
        <p:nvSpPr>
          <p:cNvPr id="9" name="Rectangle 8"/>
          <p:cNvSpPr>
            <a:spLocks noChangeArrowheads="1"/>
          </p:cNvSpPr>
          <p:nvPr/>
        </p:nvSpPr>
        <p:spPr bwMode="auto">
          <a:xfrm>
            <a:off x="8649594" y="4481093"/>
            <a:ext cx="26532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smtClean="0">
                <a:solidFill>
                  <a:srgbClr val="0F025E"/>
                </a:solidFill>
                <a:latin typeface="Times New Roman" pitchFamily="18" charset="0"/>
                <a:cs typeface="Times New Roman" pitchFamily="18" charset="0"/>
              </a:rPr>
              <a:t>= 250.000cm</a:t>
            </a:r>
            <a:endParaRPr lang="en-US" sz="3600" dirty="0"/>
          </a:p>
        </p:txBody>
      </p:sp>
      <p:sp>
        <p:nvSpPr>
          <p:cNvPr id="10" name="Rectangle 9"/>
          <p:cNvSpPr>
            <a:spLocks noChangeArrowheads="1"/>
          </p:cNvSpPr>
          <p:nvPr/>
        </p:nvSpPr>
        <p:spPr bwMode="auto">
          <a:xfrm>
            <a:off x="8649594" y="5471693"/>
            <a:ext cx="1871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smtClean="0">
                <a:solidFill>
                  <a:srgbClr val="0F025E"/>
                </a:solidFill>
                <a:latin typeface="Times New Roman" pitchFamily="18" charset="0"/>
                <a:cs typeface="Times New Roman" pitchFamily="18" charset="0"/>
              </a:rPr>
              <a:t>= 2500m</a:t>
            </a:r>
            <a:endParaRPr lang="en-US" sz="3600" dirty="0"/>
          </a:p>
        </p:txBody>
      </p:sp>
      <p:sp>
        <p:nvSpPr>
          <p:cNvPr id="11" name="Rectangle 10"/>
          <p:cNvSpPr>
            <a:spLocks noChangeArrowheads="1"/>
          </p:cNvSpPr>
          <p:nvPr/>
        </p:nvSpPr>
        <p:spPr bwMode="auto">
          <a:xfrm>
            <a:off x="8801993" y="6007382"/>
            <a:ext cx="18966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smtClean="0">
                <a:solidFill>
                  <a:srgbClr val="0F025E"/>
                </a:solidFill>
                <a:latin typeface="Times New Roman" pitchFamily="18" charset="0"/>
                <a:cs typeface="Times New Roman" pitchFamily="18" charset="0"/>
              </a:rPr>
              <a:t>= 2,5 km</a:t>
            </a:r>
            <a:endParaRPr lang="en-US" sz="3600" dirty="0"/>
          </a:p>
        </p:txBody>
      </p:sp>
    </p:spTree>
    <p:extLst>
      <p:ext uri="{BB962C8B-B14F-4D97-AF65-F5344CB8AC3E}">
        <p14:creationId xmlns:p14="http://schemas.microsoft.com/office/powerpoint/2010/main" val="27776980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4"/>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pic>
        <p:nvPicPr>
          <p:cNvPr id="645" name="Google Shape;645;p14"/>
          <p:cNvPicPr preferRelativeResize="0"/>
          <p:nvPr/>
        </p:nvPicPr>
        <p:blipFill rotWithShape="1">
          <a:blip r:embed="rId3">
            <a:alphaModFix/>
          </a:blip>
          <a:srcRect b="7728"/>
          <a:stretch/>
        </p:blipFill>
        <p:spPr>
          <a:xfrm>
            <a:off x="137339" y="8282374"/>
            <a:ext cx="4810234" cy="4483474"/>
          </a:xfrm>
          <a:prstGeom prst="rect">
            <a:avLst/>
          </a:prstGeom>
          <a:noFill/>
          <a:ln>
            <a:noFill/>
          </a:ln>
        </p:spPr>
      </p:pic>
      <p:sp>
        <p:nvSpPr>
          <p:cNvPr id="646" name="Google Shape;646;p14"/>
          <p:cNvSpPr txBox="1"/>
          <p:nvPr/>
        </p:nvSpPr>
        <p:spPr>
          <a:xfrm>
            <a:off x="5249811" y="9647767"/>
            <a:ext cx="1503680"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Chí tuyến Bắc</a:t>
            </a:r>
            <a:endParaRPr/>
          </a:p>
        </p:txBody>
      </p:sp>
      <p:sp>
        <p:nvSpPr>
          <p:cNvPr id="647" name="Google Shape;647;p14"/>
          <p:cNvSpPr txBox="1"/>
          <p:nvPr/>
        </p:nvSpPr>
        <p:spPr>
          <a:xfrm>
            <a:off x="5257694" y="10909694"/>
            <a:ext cx="1580406"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Chí tuyến Nam</a:t>
            </a:r>
            <a:endParaRPr/>
          </a:p>
        </p:txBody>
      </p:sp>
      <p:cxnSp>
        <p:nvCxnSpPr>
          <p:cNvPr id="648" name="Google Shape;648;p14"/>
          <p:cNvCxnSpPr/>
          <p:nvPr/>
        </p:nvCxnSpPr>
        <p:spPr>
          <a:xfrm>
            <a:off x="3368219" y="12085995"/>
            <a:ext cx="1330960" cy="0"/>
          </a:xfrm>
          <a:prstGeom prst="straightConnector1">
            <a:avLst/>
          </a:prstGeom>
          <a:noFill/>
          <a:ln w="28575" cap="flat" cmpd="sng">
            <a:solidFill>
              <a:srgbClr val="0000FF"/>
            </a:solidFill>
            <a:prstDash val="solid"/>
            <a:miter lim="800000"/>
            <a:headEnd type="none" w="sm" len="sm"/>
            <a:tailEnd type="triangle" w="med" len="med"/>
          </a:ln>
        </p:spPr>
      </p:cxnSp>
      <p:sp>
        <p:nvSpPr>
          <p:cNvPr id="649" name="Google Shape;649;p14"/>
          <p:cNvSpPr txBox="1"/>
          <p:nvPr/>
        </p:nvSpPr>
        <p:spPr>
          <a:xfrm>
            <a:off x="4699179" y="11894008"/>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Vòng cực Nam</a:t>
            </a:r>
            <a:endParaRPr/>
          </a:p>
        </p:txBody>
      </p:sp>
      <p:sp>
        <p:nvSpPr>
          <p:cNvPr id="650" name="Google Shape;650;p14"/>
          <p:cNvSpPr txBox="1"/>
          <p:nvPr/>
        </p:nvSpPr>
        <p:spPr>
          <a:xfrm>
            <a:off x="4735734" y="8644879"/>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Vòng cực Bắc</a:t>
            </a:r>
            <a:endParaRPr/>
          </a:p>
        </p:txBody>
      </p:sp>
      <p:cxnSp>
        <p:nvCxnSpPr>
          <p:cNvPr id="651" name="Google Shape;651;p14"/>
          <p:cNvCxnSpPr/>
          <p:nvPr/>
        </p:nvCxnSpPr>
        <p:spPr>
          <a:xfrm>
            <a:off x="3368219" y="8895756"/>
            <a:ext cx="1330960" cy="13593"/>
          </a:xfrm>
          <a:prstGeom prst="straightConnector1">
            <a:avLst/>
          </a:prstGeom>
          <a:noFill/>
          <a:ln w="28575" cap="flat" cmpd="sng">
            <a:solidFill>
              <a:srgbClr val="0000FF"/>
            </a:solidFill>
            <a:prstDash val="solid"/>
            <a:miter lim="800000"/>
            <a:headEnd type="none" w="sm" len="sm"/>
            <a:tailEnd type="triangle" w="med" len="med"/>
          </a:ln>
        </p:spPr>
      </p:cxnSp>
      <p:cxnSp>
        <p:nvCxnSpPr>
          <p:cNvPr id="652" name="Google Shape;652;p14"/>
          <p:cNvCxnSpPr/>
          <p:nvPr/>
        </p:nvCxnSpPr>
        <p:spPr>
          <a:xfrm rot="10800000" flipH="1">
            <a:off x="4078848" y="9870968"/>
            <a:ext cx="1170963" cy="3497"/>
          </a:xfrm>
          <a:prstGeom prst="straightConnector1">
            <a:avLst/>
          </a:prstGeom>
          <a:noFill/>
          <a:ln w="28575" cap="flat" cmpd="sng">
            <a:solidFill>
              <a:srgbClr val="0000FF"/>
            </a:solidFill>
            <a:prstDash val="solid"/>
            <a:miter lim="800000"/>
            <a:headEnd type="none" w="sm" len="sm"/>
            <a:tailEnd type="triangle" w="med" len="med"/>
          </a:ln>
        </p:spPr>
      </p:cxnSp>
      <p:cxnSp>
        <p:nvCxnSpPr>
          <p:cNvPr id="653" name="Google Shape;653;p14"/>
          <p:cNvCxnSpPr/>
          <p:nvPr/>
        </p:nvCxnSpPr>
        <p:spPr>
          <a:xfrm rot="10800000" flipH="1">
            <a:off x="4078848" y="11152093"/>
            <a:ext cx="1170963" cy="3497"/>
          </a:xfrm>
          <a:prstGeom prst="straightConnector1">
            <a:avLst/>
          </a:prstGeom>
          <a:noFill/>
          <a:ln w="28575" cap="flat" cmpd="sng">
            <a:solidFill>
              <a:srgbClr val="0000FF"/>
            </a:solidFill>
            <a:prstDash val="solid"/>
            <a:miter lim="800000"/>
            <a:headEnd type="none" w="sm" len="sm"/>
            <a:tailEnd type="triangle" w="med" len="med"/>
          </a:ln>
        </p:spPr>
      </p:cxnSp>
      <p:sp>
        <p:nvSpPr>
          <p:cNvPr id="654" name="Google Shape;654;p14"/>
          <p:cNvSpPr txBox="1"/>
          <p:nvPr/>
        </p:nvSpPr>
        <p:spPr>
          <a:xfrm>
            <a:off x="4438534" y="10312134"/>
            <a:ext cx="1779806" cy="369332"/>
          </a:xfrm>
          <a:prstGeom prst="rect">
            <a:avLst/>
          </a:pr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Đường Xích đạo</a:t>
            </a:r>
            <a:endParaRPr/>
          </a:p>
        </p:txBody>
      </p:sp>
      <p:sp>
        <p:nvSpPr>
          <p:cNvPr id="656" name="Google Shape;656;p14"/>
          <p:cNvSpPr/>
          <p:nvPr/>
        </p:nvSpPr>
        <p:spPr>
          <a:xfrm>
            <a:off x="6838100" y="8171773"/>
            <a:ext cx="4848459" cy="4969065"/>
          </a:xfrm>
          <a:prstGeom prst="rect">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7" name="Google Shape;657;p14"/>
          <p:cNvSpPr/>
          <p:nvPr/>
        </p:nvSpPr>
        <p:spPr>
          <a:xfrm>
            <a:off x="7330711" y="7920570"/>
            <a:ext cx="3364298"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a:solidFill>
                  <a:srgbClr val="0000FF"/>
                </a:solidFill>
                <a:latin typeface="Arial"/>
                <a:ea typeface="Arial"/>
                <a:cs typeface="Arial"/>
                <a:sym typeface="Arial"/>
              </a:rPr>
              <a:t>5 vĩ tuyến đặc biệt</a:t>
            </a:r>
            <a:endParaRPr sz="2800" b="1" i="0" u="none" strike="noStrike" cap="none">
              <a:solidFill>
                <a:srgbClr val="0000FF"/>
              </a:solidFill>
              <a:latin typeface="Arial"/>
              <a:ea typeface="Arial"/>
              <a:cs typeface="Arial"/>
              <a:sym typeface="Arial"/>
            </a:endParaRPr>
          </a:p>
        </p:txBody>
      </p:sp>
      <p:sp>
        <p:nvSpPr>
          <p:cNvPr id="658" name="Google Shape;658;p14"/>
          <p:cNvSpPr txBox="1"/>
          <p:nvPr/>
        </p:nvSpPr>
        <p:spPr>
          <a:xfrm>
            <a:off x="9591138" y="8721823"/>
            <a:ext cx="9902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0000"/>
                </a:solidFill>
                <a:latin typeface="Calibri"/>
                <a:ea typeface="Calibri"/>
                <a:cs typeface="Calibri"/>
                <a:sym typeface="Calibri"/>
              </a:rPr>
              <a:t>0</a:t>
            </a:r>
            <a:r>
              <a:rPr lang="en-US" sz="3600" b="1" baseline="30000">
                <a:solidFill>
                  <a:srgbClr val="FF0000"/>
                </a:solidFill>
                <a:latin typeface="Calibri"/>
                <a:ea typeface="Calibri"/>
                <a:cs typeface="Calibri"/>
                <a:sym typeface="Calibri"/>
              </a:rPr>
              <a:t>0</a:t>
            </a:r>
            <a:r>
              <a:rPr lang="en-US" sz="3600" b="1">
                <a:solidFill>
                  <a:schemeClr val="dk1"/>
                </a:solidFill>
                <a:latin typeface="Calibri"/>
                <a:ea typeface="Calibri"/>
                <a:cs typeface="Calibri"/>
                <a:sym typeface="Calibri"/>
              </a:rPr>
              <a:t> </a:t>
            </a:r>
            <a:endParaRPr/>
          </a:p>
        </p:txBody>
      </p:sp>
      <p:sp>
        <p:nvSpPr>
          <p:cNvPr id="659" name="Google Shape;659;p14"/>
          <p:cNvSpPr txBox="1"/>
          <p:nvPr/>
        </p:nvSpPr>
        <p:spPr>
          <a:xfrm>
            <a:off x="9591138" y="957858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23</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27</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B</a:t>
            </a:r>
            <a:endParaRPr sz="3200" b="1">
              <a:solidFill>
                <a:schemeClr val="dk1"/>
              </a:solidFill>
              <a:latin typeface="Calibri"/>
              <a:ea typeface="Calibri"/>
              <a:cs typeface="Calibri"/>
              <a:sym typeface="Calibri"/>
            </a:endParaRPr>
          </a:p>
        </p:txBody>
      </p:sp>
      <p:sp>
        <p:nvSpPr>
          <p:cNvPr id="660" name="Google Shape;660;p14"/>
          <p:cNvSpPr txBox="1"/>
          <p:nvPr/>
        </p:nvSpPr>
        <p:spPr>
          <a:xfrm>
            <a:off x="9591138" y="1049371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23</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27</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N</a:t>
            </a:r>
            <a:endParaRPr sz="3200" b="1">
              <a:solidFill>
                <a:schemeClr val="dk1"/>
              </a:solidFill>
              <a:latin typeface="Calibri"/>
              <a:ea typeface="Calibri"/>
              <a:cs typeface="Calibri"/>
              <a:sym typeface="Calibri"/>
            </a:endParaRPr>
          </a:p>
        </p:txBody>
      </p:sp>
      <p:sp>
        <p:nvSpPr>
          <p:cNvPr id="661" name="Google Shape;661;p14"/>
          <p:cNvSpPr txBox="1"/>
          <p:nvPr/>
        </p:nvSpPr>
        <p:spPr>
          <a:xfrm>
            <a:off x="9553698" y="1140884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66</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33</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B</a:t>
            </a:r>
            <a:endParaRPr sz="3200" b="1">
              <a:solidFill>
                <a:schemeClr val="dk1"/>
              </a:solidFill>
              <a:latin typeface="Calibri"/>
              <a:ea typeface="Calibri"/>
              <a:cs typeface="Calibri"/>
              <a:sym typeface="Calibri"/>
            </a:endParaRPr>
          </a:p>
        </p:txBody>
      </p:sp>
      <p:sp>
        <p:nvSpPr>
          <p:cNvPr id="662" name="Google Shape;662;p14"/>
          <p:cNvSpPr txBox="1"/>
          <p:nvPr/>
        </p:nvSpPr>
        <p:spPr>
          <a:xfrm>
            <a:off x="9553698" y="12244818"/>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66</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33</a:t>
            </a:r>
            <a:r>
              <a:rPr lang="en-US" sz="3200" b="1" baseline="30000">
                <a:solidFill>
                  <a:srgbClr val="FF0000"/>
                </a:solidFill>
                <a:latin typeface="Calibri"/>
                <a:ea typeface="Calibri"/>
                <a:cs typeface="Calibri"/>
                <a:sym typeface="Calibri"/>
              </a:rPr>
              <a:t>’N</a:t>
            </a:r>
            <a:endParaRPr sz="3200" b="1">
              <a:solidFill>
                <a:schemeClr val="dk1"/>
              </a:solidFill>
              <a:latin typeface="Calibri"/>
              <a:ea typeface="Calibri"/>
              <a:cs typeface="Calibri"/>
              <a:sym typeface="Calibri"/>
            </a:endParaRPr>
          </a:p>
        </p:txBody>
      </p:sp>
      <p:sp>
        <p:nvSpPr>
          <p:cNvPr id="663" name="Google Shape;663;p14"/>
          <p:cNvSpPr txBox="1"/>
          <p:nvPr/>
        </p:nvSpPr>
        <p:spPr>
          <a:xfrm>
            <a:off x="3364428" y="-212154"/>
            <a:ext cx="8419912" cy="8124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dirty="0">
                <a:solidFill>
                  <a:srgbClr val="002060"/>
                </a:solidFill>
                <a:latin typeface="Arial" panose="020B0604020202020204" pitchFamily="34" charset="0"/>
                <a:ea typeface="Oswald Regular"/>
                <a:cs typeface="Arial" panose="020B0604020202020204" pitchFamily="34" charset="0"/>
                <a:sym typeface="Oswald Regular"/>
              </a:rPr>
              <a:t> </a:t>
            </a:r>
            <a:r>
              <a:rPr lang="en-US" sz="3600" dirty="0" smtClean="0">
                <a:solidFill>
                  <a:srgbClr val="002060"/>
                </a:solidFill>
                <a:latin typeface="Arial" panose="020B0604020202020204" pitchFamily="34" charset="0"/>
                <a:ea typeface="Oswald Regular"/>
                <a:cs typeface="Arial" panose="020B0604020202020204" pitchFamily="34" charset="0"/>
                <a:sym typeface="Oswald Regular"/>
              </a:rPr>
              <a:t>NỘI DUNG GHI NHỚ CHỦ ĐỀ 1</a:t>
            </a:r>
            <a:endParaRPr sz="3600" b="0" i="0" u="none" strike="noStrike" cap="none" dirty="0">
              <a:solidFill>
                <a:srgbClr val="002060"/>
              </a:solidFill>
              <a:latin typeface="Arial" panose="020B0604020202020204" pitchFamily="34" charset="0"/>
              <a:ea typeface="Oswald Regular"/>
              <a:cs typeface="Arial" panose="020B0604020202020204" pitchFamily="34" charset="0"/>
              <a:sym typeface="Oswald Regular"/>
            </a:endParaRPr>
          </a:p>
        </p:txBody>
      </p:sp>
      <p:sp>
        <p:nvSpPr>
          <p:cNvPr id="664" name="Google Shape;664;p14"/>
          <p:cNvSpPr txBox="1"/>
          <p:nvPr/>
        </p:nvSpPr>
        <p:spPr>
          <a:xfrm>
            <a:off x="505442" y="1421266"/>
            <a:ext cx="11278898" cy="5483512"/>
          </a:xfrm>
          <a:prstGeom prst="rect">
            <a:avLst/>
          </a:prstGeom>
          <a:noFill/>
          <a:ln>
            <a:noFill/>
          </a:ln>
        </p:spPr>
        <p:txBody>
          <a:bodyPr spcFirstLastPara="1" wrap="square" lIns="91425" tIns="45700" rIns="91425" bIns="45700" anchor="t" anchorCtr="0">
            <a:spAutoFit/>
          </a:bodyPr>
          <a:lstStyle/>
          <a:p>
            <a:pPr marL="0" marR="0" lvl="0" indent="57150" algn="just" rtl="0">
              <a:lnSpc>
                <a:spcPct val="107000"/>
              </a:lnSpc>
              <a:spcBef>
                <a:spcPts val="0"/>
              </a:spcBef>
              <a:spcAft>
                <a:spcPts val="0"/>
              </a:spcAft>
              <a:buNone/>
            </a:pPr>
            <a:r>
              <a:rPr lang="en-US" sz="2800" b="1" dirty="0">
                <a:solidFill>
                  <a:schemeClr val="tx1"/>
                </a:solidFill>
                <a:latin typeface="Times New Roman" pitchFamily="18" charset="0"/>
                <a:ea typeface="Times New Roman"/>
                <a:cs typeface="Times New Roman" pitchFamily="18" charset="0"/>
                <a:sym typeface="Times New Roman"/>
              </a:rPr>
              <a:t>a. </a:t>
            </a:r>
            <a:r>
              <a:rPr lang="en-US" sz="2800" b="1" dirty="0" err="1">
                <a:solidFill>
                  <a:schemeClr val="tx1"/>
                </a:solidFill>
                <a:latin typeface="Times New Roman" pitchFamily="18" charset="0"/>
                <a:ea typeface="Times New Roman"/>
                <a:cs typeface="Times New Roman" pitchFamily="18" charset="0"/>
                <a:sym typeface="Times New Roman"/>
              </a:rPr>
              <a:t>Kinh</a:t>
            </a:r>
            <a:r>
              <a:rPr lang="en-US" sz="2800" b="1" dirty="0">
                <a:solidFill>
                  <a:schemeClr val="tx1"/>
                </a:solidFill>
                <a:latin typeface="Times New Roman" pitchFamily="18" charset="0"/>
                <a:ea typeface="Times New Roman"/>
                <a:cs typeface="Times New Roman" pitchFamily="18" charset="0"/>
                <a:sym typeface="Times New Roman"/>
              </a:rPr>
              <a:t> </a:t>
            </a:r>
            <a:r>
              <a:rPr lang="en-US" sz="2800" b="1" dirty="0" err="1">
                <a:solidFill>
                  <a:schemeClr val="tx1"/>
                </a:solidFill>
                <a:latin typeface="Times New Roman" pitchFamily="18" charset="0"/>
                <a:ea typeface="Times New Roman"/>
                <a:cs typeface="Times New Roman" pitchFamily="18" charset="0"/>
                <a:sym typeface="Times New Roman"/>
              </a:rPr>
              <a:t>tuyến</a:t>
            </a:r>
            <a:r>
              <a:rPr lang="en-US" sz="2800" b="1" dirty="0">
                <a:solidFill>
                  <a:schemeClr val="tx1"/>
                </a:solidFill>
                <a:latin typeface="Times New Roman" pitchFamily="18" charset="0"/>
                <a:ea typeface="Times New Roman"/>
                <a:cs typeface="Times New Roman" pitchFamily="18" charset="0"/>
                <a:sym typeface="Times New Roman"/>
              </a:rPr>
              <a:t>: </a:t>
            </a:r>
            <a:endParaRPr sz="2400" dirty="0">
              <a:solidFill>
                <a:schemeClr val="tx1"/>
              </a:solidFill>
              <a:latin typeface="Times New Roman" pitchFamily="18" charset="0"/>
              <a:ea typeface="Calibri"/>
              <a:cs typeface="Times New Roman" pitchFamily="18" charset="0"/>
              <a:sym typeface="Calibri"/>
            </a:endParaRPr>
          </a:p>
          <a:p>
            <a:pPr indent="57150" algn="just">
              <a:lnSpc>
                <a:spcPct val="107000"/>
              </a:lnSpc>
              <a:spcBef>
                <a:spcPts val="800"/>
              </a:spcBef>
            </a:pPr>
            <a:r>
              <a:rPr lang="en-US" sz="2800" b="1" dirty="0">
                <a:solidFill>
                  <a:schemeClr val="tx1"/>
                </a:solidFill>
                <a:latin typeface="Times New Roman" pitchFamily="18" charset="0"/>
                <a:ea typeface="Times New Roman"/>
                <a:cs typeface="Times New Roman" pitchFamily="18" charset="0"/>
                <a:sym typeface="Times New Roman"/>
              </a:rPr>
              <a:t>+ </a:t>
            </a:r>
            <a:r>
              <a:rPr lang="pt-BR" sz="2800" b="1" dirty="0">
                <a:solidFill>
                  <a:schemeClr val="tx1"/>
                </a:solidFill>
                <a:latin typeface="Times New Roman" pitchFamily="18" charset="0"/>
                <a:cs typeface="Times New Roman" pitchFamily="18" charset="0"/>
              </a:rPr>
              <a:t>Kinh tuyến là các đường nối cực Bắc với cực Nam, có độ dài bằng nhau</a:t>
            </a:r>
            <a:r>
              <a:rPr lang="pt-BR" sz="2800" b="1" dirty="0" smtClean="0">
                <a:solidFill>
                  <a:schemeClr val="tx1"/>
                </a:solidFill>
                <a:latin typeface="Times New Roman" pitchFamily="18" charset="0"/>
                <a:cs typeface="Times New Roman" pitchFamily="18" charset="0"/>
              </a:rPr>
              <a:t>.</a:t>
            </a:r>
            <a:endParaRPr sz="2400" dirty="0">
              <a:solidFill>
                <a:schemeClr val="tx1"/>
              </a:solidFill>
              <a:latin typeface="Times New Roman" pitchFamily="18" charset="0"/>
              <a:ea typeface="Calibri"/>
              <a:cs typeface="Times New Roman" pitchFamily="18" charset="0"/>
              <a:sym typeface="Calibri"/>
            </a:endParaRPr>
          </a:p>
          <a:p>
            <a:pPr lvl="0" indent="57150" algn="just">
              <a:lnSpc>
                <a:spcPct val="107000"/>
              </a:lnSpc>
              <a:spcBef>
                <a:spcPts val="800"/>
              </a:spcBef>
            </a:pPr>
            <a:r>
              <a:rPr lang="en-US" sz="2800" b="1" dirty="0">
                <a:solidFill>
                  <a:schemeClr val="tx1"/>
                </a:solidFill>
                <a:latin typeface="Times New Roman" pitchFamily="18" charset="0"/>
                <a:ea typeface="Times New Roman"/>
                <a:cs typeface="Times New Roman" pitchFamily="18" charset="0"/>
                <a:sym typeface="Times New Roman"/>
              </a:rPr>
              <a:t>+ </a:t>
            </a:r>
            <a:r>
              <a:rPr lang="en-US" sz="2800" b="1" dirty="0" smtClean="0">
                <a:solidFill>
                  <a:schemeClr val="tx1"/>
                </a:solidFill>
                <a:latin typeface="Times New Roman" pitchFamily="18" charset="0"/>
                <a:ea typeface="Times New Roman"/>
                <a:cs typeface="Times New Roman" pitchFamily="18" charset="0"/>
                <a:sym typeface="Times New Roman"/>
              </a:rPr>
              <a:t>K</a:t>
            </a:r>
            <a:r>
              <a:rPr lang="vi-VN" sz="2800" b="1" dirty="0" smtClean="0">
                <a:solidFill>
                  <a:schemeClr val="tx1"/>
                </a:solidFill>
                <a:latin typeface="Times New Roman" pitchFamily="18" charset="0"/>
                <a:ea typeface="Times New Roman"/>
                <a:cs typeface="Times New Roman" pitchFamily="18" charset="0"/>
                <a:sym typeface="Times New Roman"/>
              </a:rPr>
              <a:t>inh </a:t>
            </a:r>
            <a:r>
              <a:rPr lang="vi-VN" sz="2800" b="1" dirty="0">
                <a:solidFill>
                  <a:schemeClr val="tx1"/>
                </a:solidFill>
                <a:latin typeface="Times New Roman" pitchFamily="18" charset="0"/>
                <a:ea typeface="Times New Roman"/>
                <a:cs typeface="Times New Roman" pitchFamily="18" charset="0"/>
                <a:sym typeface="Times New Roman"/>
              </a:rPr>
              <a:t>tuyến gốc </a:t>
            </a:r>
            <a:r>
              <a:rPr lang="en-US" sz="2800" b="1" dirty="0" smtClean="0">
                <a:solidFill>
                  <a:schemeClr val="tx1"/>
                </a:solidFill>
                <a:latin typeface="Times New Roman" pitchFamily="18" charset="0"/>
                <a:ea typeface="Times New Roman"/>
                <a:cs typeface="Times New Roman" pitchFamily="18" charset="0"/>
                <a:sym typeface="Times New Roman"/>
              </a:rPr>
              <a:t>(0</a:t>
            </a:r>
            <a:r>
              <a:rPr lang="en-US" sz="2800" b="1" baseline="30000" dirty="0" smtClean="0">
                <a:solidFill>
                  <a:schemeClr val="tx1"/>
                </a:solidFill>
                <a:latin typeface="Times New Roman" pitchFamily="18" charset="0"/>
                <a:ea typeface="Times New Roman"/>
                <a:cs typeface="Times New Roman" pitchFamily="18" charset="0"/>
                <a:sym typeface="Times New Roman"/>
              </a:rPr>
              <a:t>0</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đi</a:t>
            </a:r>
            <a:r>
              <a:rPr lang="en-US" sz="2800" b="1" dirty="0" smtClean="0">
                <a:solidFill>
                  <a:schemeClr val="tx1"/>
                </a:solidFill>
                <a:latin typeface="Times New Roman" pitchFamily="18" charset="0"/>
                <a:ea typeface="Times New Roman"/>
                <a:cs typeface="Times New Roman" pitchFamily="18" charset="0"/>
                <a:sym typeface="Times New Roman"/>
              </a:rPr>
              <a:t> qua </a:t>
            </a:r>
            <a:r>
              <a:rPr lang="en-US" sz="2800" b="1" dirty="0" err="1" smtClean="0">
                <a:solidFill>
                  <a:schemeClr val="tx1"/>
                </a:solidFill>
                <a:latin typeface="Times New Roman" pitchFamily="18" charset="0"/>
                <a:ea typeface="Times New Roman"/>
                <a:cs typeface="Times New Roman" pitchFamily="18" charset="0"/>
                <a:sym typeface="Times New Roman"/>
              </a:rPr>
              <a:t>đài</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thiên</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văn</a:t>
            </a:r>
            <a:r>
              <a:rPr lang="en-US" sz="2800" b="1" dirty="0" smtClean="0">
                <a:solidFill>
                  <a:schemeClr val="tx1"/>
                </a:solidFill>
                <a:latin typeface="Times New Roman" pitchFamily="18" charset="0"/>
                <a:ea typeface="Times New Roman"/>
                <a:cs typeface="Times New Roman" pitchFamily="18" charset="0"/>
                <a:sym typeface="Times New Roman"/>
              </a:rPr>
              <a:t> Greenwich </a:t>
            </a:r>
            <a:r>
              <a:rPr lang="en-US" sz="2800" b="1" dirty="0" err="1" smtClean="0">
                <a:solidFill>
                  <a:schemeClr val="tx1"/>
                </a:solidFill>
                <a:latin typeface="Times New Roman" pitchFamily="18" charset="0"/>
                <a:ea typeface="Times New Roman"/>
                <a:cs typeface="Times New Roman" pitchFamily="18" charset="0"/>
                <a:sym typeface="Times New Roman"/>
              </a:rPr>
              <a:t>ngoại</a:t>
            </a:r>
            <a:r>
              <a:rPr lang="en-US" sz="2800" b="1" dirty="0" smtClean="0">
                <a:solidFill>
                  <a:schemeClr val="tx1"/>
                </a:solidFill>
                <a:latin typeface="Times New Roman" pitchFamily="18" charset="0"/>
                <a:ea typeface="Times New Roman"/>
                <a:cs typeface="Times New Roman" pitchFamily="18" charset="0"/>
                <a:sym typeface="Times New Roman"/>
              </a:rPr>
              <a:t> ô </a:t>
            </a:r>
            <a:r>
              <a:rPr lang="en-US" sz="2800" b="1" dirty="0" err="1" smtClean="0">
                <a:solidFill>
                  <a:schemeClr val="tx1"/>
                </a:solidFill>
                <a:latin typeface="Times New Roman" pitchFamily="18" charset="0"/>
                <a:ea typeface="Times New Roman"/>
                <a:cs typeface="Times New Roman" pitchFamily="18" charset="0"/>
                <a:sym typeface="Times New Roman"/>
              </a:rPr>
              <a:t>thành</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phố</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Luân</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Đôn</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nước</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Anh</a:t>
            </a:r>
            <a:r>
              <a:rPr lang="en-US" sz="2800" b="1" dirty="0" smtClean="0">
                <a:solidFill>
                  <a:schemeClr val="tx1"/>
                </a:solidFill>
                <a:latin typeface="Times New Roman" pitchFamily="18" charset="0"/>
                <a:ea typeface="Times New Roman"/>
                <a:cs typeface="Times New Roman" pitchFamily="18" charset="0"/>
                <a:sym typeface="Times New Roman"/>
              </a:rPr>
              <a:t>)</a:t>
            </a:r>
            <a:endParaRPr lang="vi-VN" sz="2400" dirty="0">
              <a:solidFill>
                <a:schemeClr val="tx1"/>
              </a:solidFill>
              <a:latin typeface="Times New Roman" pitchFamily="18" charset="0"/>
              <a:ea typeface="Calibri"/>
              <a:cs typeface="Times New Roman" pitchFamily="18" charset="0"/>
              <a:sym typeface="Calibri"/>
            </a:endParaRPr>
          </a:p>
          <a:p>
            <a:pPr marL="0" marR="0" lvl="0" indent="57150" algn="just" rtl="0">
              <a:lnSpc>
                <a:spcPct val="107000"/>
              </a:lnSpc>
              <a:spcBef>
                <a:spcPts val="800"/>
              </a:spcBef>
              <a:spcAft>
                <a:spcPts val="0"/>
              </a:spcAft>
              <a:buNone/>
            </a:pPr>
            <a:r>
              <a:rPr lang="en-US" sz="2800" b="1" dirty="0" smtClean="0">
                <a:solidFill>
                  <a:schemeClr val="tx1"/>
                </a:solidFill>
                <a:latin typeface="Times New Roman" pitchFamily="18" charset="0"/>
                <a:ea typeface="Times New Roman"/>
                <a:cs typeface="Times New Roman" pitchFamily="18" charset="0"/>
                <a:sym typeface="Times New Roman"/>
              </a:rPr>
              <a:t>b</a:t>
            </a:r>
            <a:r>
              <a:rPr lang="en-US" sz="2800" b="1" dirty="0">
                <a:solidFill>
                  <a:schemeClr val="tx1"/>
                </a:solidFill>
                <a:latin typeface="Times New Roman" pitchFamily="18" charset="0"/>
                <a:ea typeface="Times New Roman"/>
                <a:cs typeface="Times New Roman" pitchFamily="18" charset="0"/>
                <a:sym typeface="Times New Roman"/>
              </a:rPr>
              <a:t>. </a:t>
            </a:r>
            <a:r>
              <a:rPr lang="en-US" sz="2800" b="1" dirty="0" err="1">
                <a:solidFill>
                  <a:schemeClr val="tx1"/>
                </a:solidFill>
                <a:latin typeface="Times New Roman" pitchFamily="18" charset="0"/>
                <a:ea typeface="Times New Roman"/>
                <a:cs typeface="Times New Roman" pitchFamily="18" charset="0"/>
                <a:sym typeface="Times New Roman"/>
              </a:rPr>
              <a:t>Vĩ</a:t>
            </a:r>
            <a:r>
              <a:rPr lang="en-US" sz="2800" b="1" dirty="0">
                <a:solidFill>
                  <a:schemeClr val="tx1"/>
                </a:solidFill>
                <a:latin typeface="Times New Roman" pitchFamily="18" charset="0"/>
                <a:ea typeface="Times New Roman"/>
                <a:cs typeface="Times New Roman" pitchFamily="18" charset="0"/>
                <a:sym typeface="Times New Roman"/>
              </a:rPr>
              <a:t> </a:t>
            </a:r>
            <a:r>
              <a:rPr lang="en-US" sz="2800" b="1" dirty="0" err="1">
                <a:solidFill>
                  <a:schemeClr val="tx1"/>
                </a:solidFill>
                <a:latin typeface="Times New Roman" pitchFamily="18" charset="0"/>
                <a:ea typeface="Times New Roman"/>
                <a:cs typeface="Times New Roman" pitchFamily="18" charset="0"/>
                <a:sym typeface="Times New Roman"/>
              </a:rPr>
              <a:t>tuyến</a:t>
            </a:r>
            <a:r>
              <a:rPr lang="en-US" sz="2800" b="1" dirty="0">
                <a:solidFill>
                  <a:schemeClr val="tx1"/>
                </a:solidFill>
                <a:latin typeface="Times New Roman" pitchFamily="18" charset="0"/>
                <a:ea typeface="Times New Roman"/>
                <a:cs typeface="Times New Roman" pitchFamily="18" charset="0"/>
                <a:sym typeface="Times New Roman"/>
              </a:rPr>
              <a:t>:</a:t>
            </a:r>
            <a:endParaRPr sz="2400" dirty="0">
              <a:solidFill>
                <a:schemeClr val="tx1"/>
              </a:solidFill>
              <a:latin typeface="Times New Roman" pitchFamily="18" charset="0"/>
              <a:ea typeface="Calibri"/>
              <a:cs typeface="Times New Roman" pitchFamily="18" charset="0"/>
              <a:sym typeface="Calibri"/>
            </a:endParaRPr>
          </a:p>
          <a:p>
            <a:pPr algn="just">
              <a:lnSpc>
                <a:spcPct val="150000"/>
              </a:lnSpc>
            </a:pPr>
            <a:r>
              <a:rPr lang="en-US" sz="2800" b="1" dirty="0">
                <a:solidFill>
                  <a:schemeClr val="tx1"/>
                </a:solidFill>
                <a:latin typeface="Times New Roman" pitchFamily="18" charset="0"/>
                <a:ea typeface="Times New Roman"/>
                <a:cs typeface="Times New Roman" pitchFamily="18" charset="0"/>
                <a:sym typeface="Times New Roman"/>
              </a:rPr>
              <a:t>+ </a:t>
            </a:r>
            <a:r>
              <a:rPr lang="pt-BR" sz="2800" b="1" dirty="0">
                <a:solidFill>
                  <a:schemeClr val="tx1"/>
                </a:solidFill>
                <a:latin typeface="Times New Roman" pitchFamily="18" charset="0"/>
                <a:cs typeface="Times New Roman" pitchFamily="18" charset="0"/>
              </a:rPr>
              <a:t>Vĩ tuyến là các vòng tròn bao quanh quả Địa cầu, song song với đường xích </a:t>
            </a:r>
            <a:r>
              <a:rPr lang="pt-BR" sz="2800" b="1" dirty="0" smtClean="0">
                <a:solidFill>
                  <a:schemeClr val="tx1"/>
                </a:solidFill>
                <a:latin typeface="Times New Roman" pitchFamily="18" charset="0"/>
                <a:cs typeface="Times New Roman" pitchFamily="18" charset="0"/>
              </a:rPr>
              <a:t>đạo.</a:t>
            </a:r>
            <a:endParaRPr lang="en-US" sz="2800" b="1" dirty="0">
              <a:solidFill>
                <a:schemeClr val="tx1"/>
              </a:solidFill>
              <a:latin typeface="Times New Roman" pitchFamily="18" charset="0"/>
              <a:cs typeface="Times New Roman" pitchFamily="18" charset="0"/>
            </a:endParaRPr>
          </a:p>
          <a:p>
            <a:pPr lvl="0" indent="57150" algn="just">
              <a:lnSpc>
                <a:spcPct val="107000"/>
              </a:lnSpc>
              <a:spcBef>
                <a:spcPts val="800"/>
              </a:spcBef>
            </a:pPr>
            <a:r>
              <a:rPr lang="en-US" sz="2800" b="1" dirty="0" smtClean="0">
                <a:solidFill>
                  <a:schemeClr val="tx1"/>
                </a:solidFill>
                <a:latin typeface="Times New Roman" pitchFamily="18" charset="0"/>
                <a:ea typeface="Times New Roman"/>
                <a:cs typeface="Times New Roman" pitchFamily="18" charset="0"/>
                <a:sym typeface="Times New Roman"/>
              </a:rPr>
              <a:t>+ </a:t>
            </a:r>
            <a:r>
              <a:rPr lang="vi-VN" sz="2800" b="1" dirty="0">
                <a:solidFill>
                  <a:schemeClr val="tx1"/>
                </a:solidFill>
                <a:latin typeface="Times New Roman" pitchFamily="18" charset="0"/>
                <a:cs typeface="Times New Roman" pitchFamily="18" charset="0"/>
                <a:sym typeface="Times New Roman"/>
              </a:rPr>
              <a:t>Vĩ tuyến gốc là đường xích đạo có chiều dài lớn nhất chia </a:t>
            </a:r>
            <a:r>
              <a:rPr lang="en-US" sz="2800" b="1" dirty="0" err="1">
                <a:solidFill>
                  <a:schemeClr val="tx1"/>
                </a:solidFill>
                <a:latin typeface="Times New Roman" pitchFamily="18" charset="0"/>
                <a:cs typeface="Times New Roman" pitchFamily="18" charset="0"/>
                <a:sym typeface="Times New Roman"/>
              </a:rPr>
              <a:t>Trái</a:t>
            </a:r>
            <a:r>
              <a:rPr lang="en-US" sz="2800" b="1" dirty="0">
                <a:solidFill>
                  <a:schemeClr val="tx1"/>
                </a:solidFill>
                <a:latin typeface="Times New Roman" pitchFamily="18" charset="0"/>
                <a:cs typeface="Times New Roman" pitchFamily="18" charset="0"/>
                <a:sym typeface="Times New Roman"/>
              </a:rPr>
              <a:t> </a:t>
            </a:r>
            <a:r>
              <a:rPr lang="en-US" sz="2800" b="1" dirty="0" err="1">
                <a:solidFill>
                  <a:schemeClr val="tx1"/>
                </a:solidFill>
                <a:latin typeface="Times New Roman" pitchFamily="18" charset="0"/>
                <a:cs typeface="Times New Roman" pitchFamily="18" charset="0"/>
                <a:sym typeface="Times New Roman"/>
              </a:rPr>
              <a:t>Đất</a:t>
            </a:r>
            <a:r>
              <a:rPr lang="vi-VN" sz="2800" b="1" dirty="0">
                <a:solidFill>
                  <a:schemeClr val="tx1"/>
                </a:solidFill>
                <a:latin typeface="Times New Roman" pitchFamily="18" charset="0"/>
                <a:cs typeface="Times New Roman" pitchFamily="18" charset="0"/>
                <a:sym typeface="Times New Roman"/>
              </a:rPr>
              <a:t> thành 2 bán cầu: bán cầu Bắc và bán cầu Nam.</a:t>
            </a:r>
            <a:endParaRPr lang="vi-VN" sz="2800" b="1" dirty="0">
              <a:solidFill>
                <a:schemeClr val="tx1"/>
              </a:solidFill>
              <a:latin typeface="Times New Roman" pitchFamily="18" charset="0"/>
              <a:cs typeface="Times New Roman" pitchFamily="18" charset="0"/>
              <a:sym typeface="Calibri"/>
            </a:endParaRPr>
          </a:p>
        </p:txBody>
      </p:sp>
      <p:sp>
        <p:nvSpPr>
          <p:cNvPr id="666" name="Google Shape;666;p14"/>
          <p:cNvSpPr/>
          <p:nvPr/>
        </p:nvSpPr>
        <p:spPr>
          <a:xfrm>
            <a:off x="542882" y="329640"/>
            <a:ext cx="10705986"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3200" b="1" dirty="0">
                <a:solidFill>
                  <a:srgbClr val="FF0000"/>
                </a:solidFill>
              </a:rPr>
              <a:t>I</a:t>
            </a:r>
            <a:r>
              <a:rPr lang="en-US" sz="3200" b="1" i="0" u="none" strike="noStrike" cap="none" dirty="0" smtClean="0">
                <a:solidFill>
                  <a:srgbClr val="FF0000"/>
                </a:solidFill>
                <a:sym typeface="Arial"/>
              </a:rPr>
              <a:t>. </a:t>
            </a:r>
            <a:r>
              <a:rPr lang="en-US" sz="3200" b="1" dirty="0" err="1" smtClean="0">
                <a:solidFill>
                  <a:srgbClr val="FF0000"/>
                </a:solidFill>
              </a:rPr>
              <a:t>Hệ</a:t>
            </a:r>
            <a:r>
              <a:rPr lang="en-US" sz="3200" b="1" dirty="0" smtClean="0">
                <a:solidFill>
                  <a:srgbClr val="FF0000"/>
                </a:solidFill>
              </a:rPr>
              <a:t> </a:t>
            </a:r>
            <a:r>
              <a:rPr lang="en-US" sz="3200" b="1" dirty="0" err="1" smtClean="0">
                <a:solidFill>
                  <a:srgbClr val="FF0000"/>
                </a:solidFill>
              </a:rPr>
              <a:t>thống</a:t>
            </a:r>
            <a:r>
              <a:rPr lang="en-US" sz="3200" b="1" i="0" u="none" strike="noStrike" cap="none" dirty="0" smtClean="0">
                <a:solidFill>
                  <a:srgbClr val="FF0000"/>
                </a:solidFill>
                <a:sym typeface="Arial"/>
              </a:rPr>
              <a:t> </a:t>
            </a:r>
            <a:r>
              <a:rPr lang="en-US" sz="3200" b="1" i="0" u="none" strike="noStrike" cap="none" dirty="0" err="1" smtClean="0">
                <a:solidFill>
                  <a:srgbClr val="FF0000"/>
                </a:solidFill>
                <a:sym typeface="Arial"/>
              </a:rPr>
              <a:t>kinh</a:t>
            </a:r>
            <a:r>
              <a:rPr lang="en-US" sz="3200" b="1" i="0" u="none" strike="noStrike" cap="none" dirty="0" smtClean="0">
                <a:solidFill>
                  <a:srgbClr val="FF0000"/>
                </a:solidFill>
                <a:sym typeface="Arial"/>
              </a:rPr>
              <a:t>, </a:t>
            </a:r>
            <a:r>
              <a:rPr lang="en-US" sz="3200" b="1" i="0" u="none" strike="noStrike" cap="none" dirty="0" err="1">
                <a:solidFill>
                  <a:srgbClr val="FF0000"/>
                </a:solidFill>
                <a:sym typeface="Arial"/>
              </a:rPr>
              <a:t>vĩ</a:t>
            </a:r>
            <a:r>
              <a:rPr lang="en-US" sz="3200" b="1" i="0" u="none" strike="noStrike" cap="none" dirty="0">
                <a:solidFill>
                  <a:srgbClr val="FF0000"/>
                </a:solidFill>
                <a:sym typeface="Arial"/>
              </a:rPr>
              <a:t> </a:t>
            </a:r>
            <a:r>
              <a:rPr lang="en-US" sz="3200" b="1" i="0" u="none" strike="noStrike" cap="none" dirty="0" err="1" smtClean="0">
                <a:solidFill>
                  <a:srgbClr val="FF0000"/>
                </a:solidFill>
                <a:sym typeface="Arial"/>
              </a:rPr>
              <a:t>tuyến</a:t>
            </a:r>
            <a:r>
              <a:rPr lang="en-US" sz="3200" b="1" i="0" u="none" strike="noStrike" cap="none" dirty="0" smtClean="0">
                <a:solidFill>
                  <a:srgbClr val="FF0000"/>
                </a:solidFill>
                <a:sym typeface="Arial"/>
              </a:rPr>
              <a:t> </a:t>
            </a:r>
            <a:r>
              <a:rPr lang="en-US" sz="3200" b="1" i="0" u="none" strike="noStrike" cap="none" dirty="0" err="1" smtClean="0">
                <a:solidFill>
                  <a:srgbClr val="FF0000"/>
                </a:solidFill>
                <a:sym typeface="Arial"/>
              </a:rPr>
              <a:t>và</a:t>
            </a:r>
            <a:r>
              <a:rPr lang="en-US" sz="3200" b="1" i="0" u="none" strike="noStrike" cap="none" dirty="0" smtClean="0">
                <a:solidFill>
                  <a:srgbClr val="FF0000"/>
                </a:solidFill>
                <a:sym typeface="Arial"/>
              </a:rPr>
              <a:t> </a:t>
            </a:r>
            <a:r>
              <a:rPr lang="en-US" sz="3200" b="1" i="0" u="none" strike="noStrike" cap="none" dirty="0" err="1" smtClean="0">
                <a:solidFill>
                  <a:srgbClr val="FF0000"/>
                </a:solidFill>
                <a:sym typeface="Arial"/>
              </a:rPr>
              <a:t>tọa</a:t>
            </a:r>
            <a:r>
              <a:rPr lang="en-US" sz="3200" b="1" i="0" u="none" strike="noStrike" cap="none" dirty="0" smtClean="0">
                <a:solidFill>
                  <a:srgbClr val="FF0000"/>
                </a:solidFill>
                <a:sym typeface="Arial"/>
              </a:rPr>
              <a:t> </a:t>
            </a:r>
            <a:r>
              <a:rPr lang="en-US" sz="3200" b="1" i="0" u="none" strike="noStrike" cap="none" dirty="0" err="1" smtClean="0">
                <a:solidFill>
                  <a:srgbClr val="FF0000"/>
                </a:solidFill>
                <a:sym typeface="Arial"/>
              </a:rPr>
              <a:t>độ</a:t>
            </a:r>
            <a:r>
              <a:rPr lang="en-US" sz="3200" b="1" i="0" u="none" strike="noStrike" cap="none" dirty="0" smtClean="0">
                <a:solidFill>
                  <a:srgbClr val="FF0000"/>
                </a:solidFill>
                <a:sym typeface="Arial"/>
              </a:rPr>
              <a:t> </a:t>
            </a:r>
            <a:r>
              <a:rPr lang="en-US" sz="3200" b="1" i="0" u="none" strike="noStrike" cap="none" dirty="0" err="1" smtClean="0">
                <a:solidFill>
                  <a:srgbClr val="FF0000"/>
                </a:solidFill>
                <a:sym typeface="Arial"/>
              </a:rPr>
              <a:t>địa</a:t>
            </a:r>
            <a:r>
              <a:rPr lang="en-US" sz="3200" b="1" i="0" u="none" strike="noStrike" cap="none" dirty="0" smtClean="0">
                <a:solidFill>
                  <a:srgbClr val="FF0000"/>
                </a:solidFill>
                <a:sym typeface="Arial"/>
              </a:rPr>
              <a:t> </a:t>
            </a:r>
            <a:r>
              <a:rPr lang="en-US" sz="3200" b="1" i="0" u="none" strike="noStrike" cap="none" dirty="0" err="1" smtClean="0">
                <a:solidFill>
                  <a:srgbClr val="FF0000"/>
                </a:solidFill>
                <a:sym typeface="Arial"/>
              </a:rPr>
              <a:t>lí</a:t>
            </a:r>
            <a:r>
              <a:rPr lang="en-US" sz="3200" b="1" i="0" u="none" strike="noStrike" cap="none" dirty="0" smtClean="0">
                <a:solidFill>
                  <a:srgbClr val="FF0000"/>
                </a:solidFill>
                <a:sym typeface="Arial"/>
              </a:rPr>
              <a:t> </a:t>
            </a:r>
            <a:endParaRPr sz="3200" b="1" i="0" u="none" strike="noStrike" cap="none" dirty="0">
              <a:solidFill>
                <a:srgbClr val="FF0000"/>
              </a:solidFill>
              <a:sym typeface="Arial"/>
            </a:endParaRPr>
          </a:p>
        </p:txBody>
      </p:sp>
      <p:sp>
        <p:nvSpPr>
          <p:cNvPr id="23" name="Google Shape;666;p14"/>
          <p:cNvSpPr/>
          <p:nvPr/>
        </p:nvSpPr>
        <p:spPr>
          <a:xfrm>
            <a:off x="657842" y="880336"/>
            <a:ext cx="5343809"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FF"/>
              </a:buClr>
              <a:buSzPts val="2800"/>
              <a:buFont typeface="Arial"/>
              <a:buNone/>
            </a:pPr>
            <a:r>
              <a:rPr lang="en-US" sz="3200" b="1" dirty="0" smtClean="0">
                <a:solidFill>
                  <a:srgbClr val="FF0000"/>
                </a:solidFill>
              </a:rPr>
              <a:t>1</a:t>
            </a:r>
            <a:r>
              <a:rPr lang="en-US" sz="3200" b="1" i="0" u="none" strike="noStrike" cap="none" dirty="0" smtClean="0">
                <a:solidFill>
                  <a:srgbClr val="FF0000"/>
                </a:solidFill>
                <a:sym typeface="Arial"/>
              </a:rPr>
              <a:t>. </a:t>
            </a:r>
            <a:r>
              <a:rPr lang="en-US" sz="3200" b="1" dirty="0" err="1" smtClean="0">
                <a:solidFill>
                  <a:srgbClr val="FF0000"/>
                </a:solidFill>
              </a:rPr>
              <a:t>Hệ</a:t>
            </a:r>
            <a:r>
              <a:rPr lang="en-US" sz="3200" b="1" dirty="0" smtClean="0">
                <a:solidFill>
                  <a:srgbClr val="FF0000"/>
                </a:solidFill>
              </a:rPr>
              <a:t> </a:t>
            </a:r>
            <a:r>
              <a:rPr lang="en-US" sz="3200" b="1" dirty="0" err="1" smtClean="0">
                <a:solidFill>
                  <a:srgbClr val="FF0000"/>
                </a:solidFill>
              </a:rPr>
              <a:t>thống</a:t>
            </a:r>
            <a:r>
              <a:rPr lang="en-US" sz="3200" b="1" i="0" u="none" strike="noStrike" cap="none" dirty="0" smtClean="0">
                <a:solidFill>
                  <a:srgbClr val="FF0000"/>
                </a:solidFill>
                <a:sym typeface="Arial"/>
              </a:rPr>
              <a:t> </a:t>
            </a:r>
            <a:r>
              <a:rPr lang="en-US" sz="3200" b="1" i="0" u="none" strike="noStrike" cap="none" dirty="0" err="1" smtClean="0">
                <a:solidFill>
                  <a:srgbClr val="FF0000"/>
                </a:solidFill>
                <a:sym typeface="Arial"/>
              </a:rPr>
              <a:t>kinh</a:t>
            </a:r>
            <a:r>
              <a:rPr lang="en-US" sz="3200" b="1" i="0" u="none" strike="noStrike" cap="none" dirty="0" smtClean="0">
                <a:solidFill>
                  <a:srgbClr val="FF0000"/>
                </a:solidFill>
                <a:sym typeface="Arial"/>
              </a:rPr>
              <a:t>, </a:t>
            </a:r>
            <a:r>
              <a:rPr lang="en-US" sz="3200" b="1" i="0" u="none" strike="noStrike" cap="none" dirty="0" err="1">
                <a:solidFill>
                  <a:srgbClr val="FF0000"/>
                </a:solidFill>
                <a:sym typeface="Arial"/>
              </a:rPr>
              <a:t>vĩ</a:t>
            </a:r>
            <a:r>
              <a:rPr lang="en-US" sz="3200" b="1" i="0" u="none" strike="noStrike" cap="none" dirty="0">
                <a:solidFill>
                  <a:srgbClr val="FF0000"/>
                </a:solidFill>
                <a:sym typeface="Arial"/>
              </a:rPr>
              <a:t> </a:t>
            </a:r>
            <a:r>
              <a:rPr lang="en-US" sz="3200" b="1" i="0" u="none" strike="noStrike" cap="none" dirty="0" err="1" smtClean="0">
                <a:solidFill>
                  <a:srgbClr val="FF0000"/>
                </a:solidFill>
                <a:sym typeface="Arial"/>
              </a:rPr>
              <a:t>tuyến</a:t>
            </a:r>
            <a:endParaRPr sz="3200" b="1" i="0" u="none" strike="noStrike" cap="none" dirty="0">
              <a:solidFill>
                <a:srgbClr val="FF0000"/>
              </a:solidFill>
              <a:sym typeface="Arial"/>
            </a:endParaRPr>
          </a:p>
        </p:txBody>
      </p:sp>
      <p:sp>
        <p:nvSpPr>
          <p:cNvPr id="2" name="Rectangle 1"/>
          <p:cNvSpPr/>
          <p:nvPr/>
        </p:nvSpPr>
        <p:spPr>
          <a:xfrm>
            <a:off x="5824932" y="3275112"/>
            <a:ext cx="542136" cy="307777"/>
          </a:xfrm>
          <a:prstGeom prst="rect">
            <a:avLst/>
          </a:prstGeom>
        </p:spPr>
        <p:txBody>
          <a:bodyPr wrap="none">
            <a:spAutoFit/>
          </a:bodyPr>
          <a:lstStyle/>
          <a:p>
            <a:r>
              <a:rPr lang="en-US"/>
              <a:t>&lt;$&gt; </a:t>
            </a:r>
          </a:p>
        </p:txBody>
      </p:sp>
    </p:spTree>
    <p:extLst>
      <p:ext uri="{BB962C8B-B14F-4D97-AF65-F5344CB8AC3E}">
        <p14:creationId xmlns:p14="http://schemas.microsoft.com/office/powerpoint/2010/main" val="365292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1000"/>
                                        <p:tgtEl>
                                          <p:spTgt spid="66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66"/>
                                        </p:tgtEl>
                                        <p:attrNameLst>
                                          <p:attrName>style.visibility</p:attrName>
                                        </p:attrNameLst>
                                      </p:cBhvr>
                                      <p:to>
                                        <p:strVal val="visible"/>
                                      </p:to>
                                    </p:set>
                                    <p:anim calcmode="lin" valueType="num">
                                      <p:cBhvr additive="base">
                                        <p:cTn id="12" dur="500"/>
                                        <p:tgtEl>
                                          <p:spTgt spid="666"/>
                                        </p:tgtEl>
                                        <p:attrNameLst>
                                          <p:attrName>ppt_w</p:attrName>
                                        </p:attrNameLst>
                                      </p:cBhvr>
                                      <p:tavLst>
                                        <p:tav tm="0">
                                          <p:val>
                                            <p:strVal val="0"/>
                                          </p:val>
                                        </p:tav>
                                        <p:tav tm="100000">
                                          <p:val>
                                            <p:strVal val="#ppt_w"/>
                                          </p:val>
                                        </p:tav>
                                      </p:tavLst>
                                    </p:anim>
                                    <p:anim calcmode="lin" valueType="num">
                                      <p:cBhvr additive="base">
                                        <p:cTn id="13" dur="500"/>
                                        <p:tgtEl>
                                          <p:spTgt spid="66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64"/>
                                        </p:tgtEl>
                                        <p:attrNameLst>
                                          <p:attrName>style.visibility</p:attrName>
                                        </p:attrNameLst>
                                      </p:cBhvr>
                                      <p:to>
                                        <p:strVal val="visible"/>
                                      </p:to>
                                    </p:set>
                                    <p:animEffect transition="in" filter="fade">
                                      <p:cBhvr>
                                        <p:cTn id="18" dur="1000"/>
                                        <p:tgtEl>
                                          <p:spTgt spid="66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ppt_w</p:attrName>
                                        </p:attrNameLst>
                                      </p:cBhvr>
                                      <p:tavLst>
                                        <p:tav tm="0">
                                          <p:val>
                                            <p:strVal val="0"/>
                                          </p:val>
                                        </p:tav>
                                        <p:tav tm="100000">
                                          <p:val>
                                            <p:strVal val="#ppt_w"/>
                                          </p:val>
                                        </p:tav>
                                      </p:tavLst>
                                    </p:anim>
                                    <p:anim calcmode="lin" valueType="num">
                                      <p:cBhvr additive="base">
                                        <p:cTn id="24" dur="500"/>
                                        <p:tgtEl>
                                          <p:spTgt spid="2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6"/>
          <p:cNvSpPr/>
          <p:nvPr/>
        </p:nvSpPr>
        <p:spPr>
          <a:xfrm rot="1742296">
            <a:off x="68314" y="-57524"/>
            <a:ext cx="2311604" cy="2386959"/>
          </a:xfrm>
          <a:prstGeom prst="ellipse">
            <a:avLst/>
          </a:prstGeom>
          <a:no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15" name="Google Shape;315;p6"/>
          <p:cNvSpPr/>
          <p:nvPr/>
        </p:nvSpPr>
        <p:spPr>
          <a:xfrm rot="10800000" flipH="1">
            <a:off x="22578" y="44355"/>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316" name="Google Shape;316;p6"/>
          <p:cNvSpPr/>
          <p:nvPr/>
        </p:nvSpPr>
        <p:spPr>
          <a:xfrm>
            <a:off x="884503" y="2073889"/>
            <a:ext cx="348304" cy="38970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pic>
        <p:nvPicPr>
          <p:cNvPr id="317" name="Google Shape;317;p6"/>
          <p:cNvPicPr preferRelativeResize="0"/>
          <p:nvPr/>
        </p:nvPicPr>
        <p:blipFill rotWithShape="1">
          <a:blip r:embed="rId3">
            <a:alphaModFix/>
          </a:blip>
          <a:srcRect l="7984" b="8789"/>
          <a:stretch/>
        </p:blipFill>
        <p:spPr>
          <a:xfrm>
            <a:off x="48099" y="-23462"/>
            <a:ext cx="1730076" cy="1499560"/>
          </a:xfrm>
          <a:prstGeom prst="rect">
            <a:avLst/>
          </a:prstGeom>
          <a:noFill/>
          <a:ln>
            <a:noFill/>
          </a:ln>
        </p:spPr>
      </p:pic>
      <p:sp>
        <p:nvSpPr>
          <p:cNvPr id="318" name="Google Shape;318;p6"/>
          <p:cNvSpPr/>
          <p:nvPr/>
        </p:nvSpPr>
        <p:spPr>
          <a:xfrm>
            <a:off x="0" y="1447428"/>
            <a:ext cx="428017" cy="404522"/>
          </a:xfrm>
          <a:prstGeom prst="ellipse">
            <a:avLst/>
          </a:prstGeom>
          <a:solidFill>
            <a:srgbClr val="C4E0B2"/>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sp>
        <p:nvSpPr>
          <p:cNvPr id="319" name="Google Shape;319;p6"/>
          <p:cNvSpPr/>
          <p:nvPr/>
        </p:nvSpPr>
        <p:spPr>
          <a:xfrm>
            <a:off x="1860544" y="1872667"/>
            <a:ext cx="202276" cy="23905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20" name="Google Shape;320;p6"/>
          <p:cNvSpPr/>
          <p:nvPr/>
        </p:nvSpPr>
        <p:spPr>
          <a:xfrm>
            <a:off x="2156297" y="585907"/>
            <a:ext cx="441824" cy="470361"/>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Arial"/>
              <a:ea typeface="Arial"/>
              <a:cs typeface="Arial"/>
              <a:sym typeface="Arial"/>
            </a:endParaRPr>
          </a:p>
        </p:txBody>
      </p:sp>
      <p:pic>
        <p:nvPicPr>
          <p:cNvPr id="321" name="Google Shape;321;p6"/>
          <p:cNvPicPr preferRelativeResize="0"/>
          <p:nvPr/>
        </p:nvPicPr>
        <p:blipFill rotWithShape="1">
          <a:blip r:embed="rId4">
            <a:alphaModFix/>
          </a:blip>
          <a:srcRect/>
          <a:stretch/>
        </p:blipFill>
        <p:spPr>
          <a:xfrm>
            <a:off x="7843857" y="879708"/>
            <a:ext cx="4281306" cy="5787310"/>
          </a:xfrm>
          <a:prstGeom prst="rect">
            <a:avLst/>
          </a:prstGeom>
          <a:noFill/>
          <a:ln>
            <a:noFill/>
          </a:ln>
        </p:spPr>
      </p:pic>
      <p:cxnSp>
        <p:nvCxnSpPr>
          <p:cNvPr id="322" name="Google Shape;322;p6"/>
          <p:cNvCxnSpPr/>
          <p:nvPr/>
        </p:nvCxnSpPr>
        <p:spPr>
          <a:xfrm flipH="1">
            <a:off x="9063728" y="1559815"/>
            <a:ext cx="1458206" cy="3148380"/>
          </a:xfrm>
          <a:prstGeom prst="straightConnector1">
            <a:avLst/>
          </a:prstGeom>
          <a:noFill/>
          <a:ln w="57150" cap="flat" cmpd="sng">
            <a:solidFill>
              <a:srgbClr val="FF0000"/>
            </a:solidFill>
            <a:prstDash val="solid"/>
            <a:miter lim="800000"/>
            <a:headEnd type="none" w="sm" len="sm"/>
            <a:tailEnd type="none" w="sm" len="sm"/>
          </a:ln>
        </p:spPr>
      </p:cxnSp>
      <p:sp>
        <p:nvSpPr>
          <p:cNvPr id="323" name="Google Shape;323;p6"/>
          <p:cNvSpPr/>
          <p:nvPr/>
        </p:nvSpPr>
        <p:spPr>
          <a:xfrm>
            <a:off x="8501854" y="821087"/>
            <a:ext cx="2111572" cy="598844"/>
          </a:xfrm>
          <a:prstGeom prst="roundRect">
            <a:avLst>
              <a:gd name="adj" fmla="val 50000"/>
            </a:avLst>
          </a:prstGeom>
          <a:solidFill>
            <a:srgbClr val="00B050"/>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Calibri"/>
              <a:buNone/>
            </a:pPr>
            <a:r>
              <a:rPr lang="en-US" sz="3600" b="1" i="0" u="none" strike="noStrike" cap="none" dirty="0" err="1">
                <a:solidFill>
                  <a:srgbClr val="FFFF00"/>
                </a:solidFill>
                <a:latin typeface="Calibri"/>
                <a:ea typeface="Calibri"/>
                <a:cs typeface="Calibri"/>
                <a:sym typeface="Calibri"/>
              </a:rPr>
              <a:t>Cực</a:t>
            </a:r>
            <a:r>
              <a:rPr lang="en-US" sz="3600" b="1" i="0" u="none" strike="noStrike" cap="none" dirty="0">
                <a:solidFill>
                  <a:srgbClr val="FFFF00"/>
                </a:solidFill>
                <a:latin typeface="Calibri"/>
                <a:ea typeface="Calibri"/>
                <a:cs typeface="Calibri"/>
                <a:sym typeface="Calibri"/>
              </a:rPr>
              <a:t> </a:t>
            </a:r>
            <a:r>
              <a:rPr lang="en-US" sz="3600" b="1" i="0" u="none" strike="noStrike" cap="none" dirty="0" err="1">
                <a:solidFill>
                  <a:srgbClr val="FFFF00"/>
                </a:solidFill>
                <a:latin typeface="Calibri"/>
                <a:ea typeface="Calibri"/>
                <a:cs typeface="Calibri"/>
                <a:sym typeface="Calibri"/>
              </a:rPr>
              <a:t>Bắc</a:t>
            </a:r>
            <a:endParaRPr sz="3600" b="1" i="0" u="none" strike="noStrike" cap="none" dirty="0">
              <a:solidFill>
                <a:srgbClr val="FFFF00"/>
              </a:solidFill>
              <a:latin typeface="Calibri"/>
              <a:ea typeface="Calibri"/>
              <a:cs typeface="Calibri"/>
              <a:sym typeface="Calibri"/>
            </a:endParaRPr>
          </a:p>
        </p:txBody>
      </p:sp>
      <p:sp>
        <p:nvSpPr>
          <p:cNvPr id="324" name="Google Shape;324;p6"/>
          <p:cNvSpPr/>
          <p:nvPr/>
        </p:nvSpPr>
        <p:spPr>
          <a:xfrm>
            <a:off x="6777785" y="5075504"/>
            <a:ext cx="2111572" cy="598844"/>
          </a:xfrm>
          <a:prstGeom prst="roundRect">
            <a:avLst>
              <a:gd name="adj" fmla="val 50000"/>
            </a:avLst>
          </a:prstGeom>
          <a:solidFill>
            <a:srgbClr val="00B050"/>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Calibri"/>
              <a:buNone/>
            </a:pPr>
            <a:r>
              <a:rPr lang="en-US" sz="3600" b="1" i="0" u="none" strike="noStrike" cap="none" dirty="0" err="1">
                <a:solidFill>
                  <a:srgbClr val="FFFF00"/>
                </a:solidFill>
                <a:latin typeface="Calibri"/>
                <a:ea typeface="Calibri"/>
                <a:cs typeface="Calibri"/>
                <a:sym typeface="Calibri"/>
              </a:rPr>
              <a:t>Cực</a:t>
            </a:r>
            <a:r>
              <a:rPr lang="en-US" sz="3600" b="1" i="0" u="none" strike="noStrike" cap="none" dirty="0">
                <a:solidFill>
                  <a:srgbClr val="FFFF00"/>
                </a:solidFill>
                <a:latin typeface="Calibri"/>
                <a:ea typeface="Calibri"/>
                <a:cs typeface="Calibri"/>
                <a:sym typeface="Calibri"/>
              </a:rPr>
              <a:t> Nam</a:t>
            </a:r>
            <a:endParaRPr sz="3600" b="1" i="0" u="none" strike="noStrike" cap="none" dirty="0">
              <a:solidFill>
                <a:srgbClr val="FFFF00"/>
              </a:solidFill>
              <a:latin typeface="Calibri"/>
              <a:ea typeface="Calibri"/>
              <a:cs typeface="Calibri"/>
              <a:sym typeface="Calibri"/>
            </a:endParaRPr>
          </a:p>
        </p:txBody>
      </p:sp>
      <p:sp>
        <p:nvSpPr>
          <p:cNvPr id="325" name="Google Shape;325;p6"/>
          <p:cNvSpPr/>
          <p:nvPr/>
        </p:nvSpPr>
        <p:spPr>
          <a:xfrm>
            <a:off x="6410338" y="2784060"/>
            <a:ext cx="1813460" cy="598844"/>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alibri"/>
              <a:buNone/>
            </a:pPr>
            <a:r>
              <a:rPr lang="en-US" sz="2000" b="1" i="0" u="none" strike="noStrike" cap="none" dirty="0" err="1">
                <a:solidFill>
                  <a:srgbClr val="002060"/>
                </a:solidFill>
                <a:latin typeface="Calibri"/>
                <a:ea typeface="Calibri"/>
                <a:cs typeface="Calibri"/>
                <a:sym typeface="Calibri"/>
              </a:rPr>
              <a:t>Trục</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nghiêng</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tưởng</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tượng</a:t>
            </a:r>
            <a:endParaRPr sz="2000" b="1" i="0" u="none" strike="noStrike" cap="none" dirty="0">
              <a:solidFill>
                <a:srgbClr val="002060"/>
              </a:solidFill>
              <a:latin typeface="Calibri"/>
              <a:ea typeface="Calibri"/>
              <a:cs typeface="Calibri"/>
              <a:sym typeface="Calibri"/>
            </a:endParaRPr>
          </a:p>
        </p:txBody>
      </p:sp>
      <p:cxnSp>
        <p:nvCxnSpPr>
          <p:cNvPr id="326" name="Google Shape;326;p6"/>
          <p:cNvCxnSpPr/>
          <p:nvPr/>
        </p:nvCxnSpPr>
        <p:spPr>
          <a:xfrm>
            <a:off x="7421328" y="3265401"/>
            <a:ext cx="2371503" cy="0"/>
          </a:xfrm>
          <a:prstGeom prst="straightConnector1">
            <a:avLst/>
          </a:prstGeom>
          <a:noFill/>
          <a:ln w="38100" cap="flat" cmpd="sng">
            <a:solidFill>
              <a:srgbClr val="FF0000"/>
            </a:solidFill>
            <a:prstDash val="solid"/>
            <a:miter lim="800000"/>
            <a:headEnd type="none" w="sm" len="sm"/>
            <a:tailEnd type="triangle" w="med" len="med"/>
          </a:ln>
        </p:spPr>
      </p:cxnSp>
      <p:pic>
        <p:nvPicPr>
          <p:cNvPr id="327" name="Google Shape;327;p6"/>
          <p:cNvPicPr preferRelativeResize="0"/>
          <p:nvPr/>
        </p:nvPicPr>
        <p:blipFill rotWithShape="1">
          <a:blip r:embed="rId5">
            <a:alphaModFix/>
          </a:blip>
          <a:srcRect/>
          <a:stretch/>
        </p:blipFill>
        <p:spPr>
          <a:xfrm rot="1107566">
            <a:off x="6973846" y="1079898"/>
            <a:ext cx="4794201" cy="3906160"/>
          </a:xfrm>
          <a:prstGeom prst="rect">
            <a:avLst/>
          </a:prstGeom>
          <a:noFill/>
          <a:ln w="38100">
            <a:solidFill>
              <a:schemeClr val="tx1"/>
            </a:solidFill>
          </a:ln>
        </p:spPr>
      </p:pic>
      <p:cxnSp>
        <p:nvCxnSpPr>
          <p:cNvPr id="328" name="Google Shape;328;p6"/>
          <p:cNvCxnSpPr/>
          <p:nvPr/>
        </p:nvCxnSpPr>
        <p:spPr>
          <a:xfrm>
            <a:off x="7833571" y="1529602"/>
            <a:ext cx="1959260" cy="933992"/>
          </a:xfrm>
          <a:prstGeom prst="straightConnector1">
            <a:avLst/>
          </a:prstGeom>
          <a:noFill/>
          <a:ln w="57150" cap="flat" cmpd="sng">
            <a:solidFill>
              <a:srgbClr val="FF0000"/>
            </a:solidFill>
            <a:prstDash val="solid"/>
            <a:miter lim="800000"/>
            <a:headEnd type="none" w="sm" len="sm"/>
            <a:tailEnd type="triangle" w="med" len="med"/>
          </a:ln>
        </p:spPr>
      </p:cxnSp>
      <p:cxnSp>
        <p:nvCxnSpPr>
          <p:cNvPr id="329" name="Google Shape;329;p6"/>
          <p:cNvCxnSpPr/>
          <p:nvPr/>
        </p:nvCxnSpPr>
        <p:spPr>
          <a:xfrm>
            <a:off x="7671104" y="2626255"/>
            <a:ext cx="1105389" cy="0"/>
          </a:xfrm>
          <a:prstGeom prst="straightConnector1">
            <a:avLst/>
          </a:prstGeom>
          <a:noFill/>
          <a:ln w="57150" cap="flat" cmpd="sng">
            <a:solidFill>
              <a:srgbClr val="FF0000"/>
            </a:solidFill>
            <a:prstDash val="solid"/>
            <a:miter lim="800000"/>
            <a:headEnd type="none" w="sm" len="sm"/>
            <a:tailEnd type="triangle" w="med" len="med"/>
          </a:ln>
        </p:spPr>
      </p:cxnSp>
      <p:sp>
        <p:nvSpPr>
          <p:cNvPr id="330" name="Google Shape;330;p6"/>
          <p:cNvSpPr/>
          <p:nvPr/>
        </p:nvSpPr>
        <p:spPr>
          <a:xfrm>
            <a:off x="10336092" y="1355967"/>
            <a:ext cx="293521" cy="324091"/>
          </a:xfrm>
          <a:prstGeom prst="ellipse">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p6"/>
          <p:cNvSpPr/>
          <p:nvPr/>
        </p:nvSpPr>
        <p:spPr>
          <a:xfrm>
            <a:off x="1448592" y="44355"/>
            <a:ext cx="441825" cy="404523"/>
          </a:xfrm>
          <a:prstGeom prst="ellipse">
            <a:avLst/>
          </a:prstGeom>
          <a:solidFill>
            <a:srgbClr val="F7CAAC"/>
          </a:solidFill>
          <a:ln w="25400" cap="flat" cmpd="sng">
            <a:solidFill>
              <a:schemeClr val="lt2"/>
            </a:solidFill>
            <a:prstDash val="solid"/>
            <a:round/>
            <a:headEnd type="none" w="sm" len="sm"/>
            <a:tailEnd type="none" w="sm" len="sm"/>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sp>
        <p:nvSpPr>
          <p:cNvPr id="332" name="Google Shape;332;p6"/>
          <p:cNvSpPr/>
          <p:nvPr/>
        </p:nvSpPr>
        <p:spPr>
          <a:xfrm>
            <a:off x="8776493" y="4637361"/>
            <a:ext cx="293521" cy="324091"/>
          </a:xfrm>
          <a:prstGeom prst="ellipse">
            <a:avLst/>
          </a:prstGeom>
          <a:solidFill>
            <a:srgbClr val="FFC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3" name="Google Shape;333;p6"/>
          <p:cNvSpPr/>
          <p:nvPr/>
        </p:nvSpPr>
        <p:spPr>
          <a:xfrm>
            <a:off x="5030971" y="1135955"/>
            <a:ext cx="2895601" cy="544103"/>
          </a:xfrm>
          <a:prstGeom prst="roundRect">
            <a:avLst>
              <a:gd name="adj" fmla="val 16667"/>
            </a:avLst>
          </a:prstGeom>
          <a:noFill/>
          <a:ln>
            <a:noFill/>
          </a:ln>
        </p:spPr>
        <p:txBody>
          <a:bodyPr spcFirstLastPara="1" wrap="square" lIns="91425" tIns="45700" rIns="91425" bIns="45700" anchor="ctr" anchorCtr="0">
            <a:noAutofit/>
          </a:bodyPr>
          <a:lstStyle/>
          <a:p>
            <a:pPr algn="ctr">
              <a:buClr>
                <a:srgbClr val="002060"/>
              </a:buClr>
              <a:buSzPts val="3600"/>
            </a:pPr>
            <a:r>
              <a:rPr lang="en-US" sz="3600" b="1" i="0" u="none" strike="noStrike" cap="none" dirty="0" err="1">
                <a:solidFill>
                  <a:srgbClr val="002060"/>
                </a:solidFill>
                <a:latin typeface="Calibri"/>
                <a:ea typeface="Calibri"/>
                <a:cs typeface="Calibri"/>
                <a:sym typeface="Calibri"/>
              </a:rPr>
              <a:t>kinh</a:t>
            </a:r>
            <a:r>
              <a:rPr lang="en-US" sz="3600" b="1" i="0" u="none" strike="noStrike" cap="none" dirty="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tuyến</a:t>
            </a:r>
            <a:endParaRPr sz="3600" b="1" i="0" u="none" strike="noStrike" cap="none" dirty="0">
              <a:solidFill>
                <a:srgbClr val="002060"/>
              </a:solidFill>
              <a:latin typeface="Calibri"/>
              <a:ea typeface="Calibri"/>
              <a:cs typeface="Calibri"/>
              <a:sym typeface="Calibri"/>
            </a:endParaRPr>
          </a:p>
        </p:txBody>
      </p:sp>
      <p:grpSp>
        <p:nvGrpSpPr>
          <p:cNvPr id="335" name="Google Shape;335;p6"/>
          <p:cNvGrpSpPr/>
          <p:nvPr/>
        </p:nvGrpSpPr>
        <p:grpSpPr>
          <a:xfrm>
            <a:off x="2465025" y="-23462"/>
            <a:ext cx="7893812" cy="832867"/>
            <a:chOff x="10279134" y="-795962"/>
            <a:chExt cx="5322334" cy="832867"/>
          </a:xfrm>
        </p:grpSpPr>
        <p:sp>
          <p:nvSpPr>
            <p:cNvPr id="336" name="Google Shape;336;p6"/>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rgbClr val="FF0000"/>
                </a:solidFill>
                <a:latin typeface="+mj-lt"/>
                <a:ea typeface="Calibri"/>
                <a:cs typeface="Calibri"/>
                <a:sym typeface="Calibri"/>
              </a:endParaRPr>
            </a:p>
          </p:txBody>
        </p:sp>
        <p:sp>
          <p:nvSpPr>
            <p:cNvPr id="337" name="Google Shape;337;p6"/>
            <p:cNvSpPr txBox="1"/>
            <p:nvPr/>
          </p:nvSpPr>
          <p:spPr>
            <a:xfrm>
              <a:off x="10279134" y="-775585"/>
              <a:ext cx="5216981" cy="8124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1" i="0" u="none" strike="noStrike" cap="none" dirty="0">
                  <a:solidFill>
                    <a:srgbClr val="FF0000"/>
                  </a:solidFill>
                  <a:latin typeface="+mj-lt"/>
                  <a:ea typeface="Oswald Regular"/>
                  <a:cs typeface="Oswald Regular"/>
                  <a:sym typeface="Oswald Regular"/>
                </a:rPr>
                <a:t> 1. </a:t>
              </a:r>
              <a:r>
                <a:rPr lang="en-US" sz="3600" b="1" dirty="0" smtClean="0">
                  <a:solidFill>
                    <a:srgbClr val="FF0000"/>
                  </a:solidFill>
                  <a:latin typeface="+mj-lt"/>
                  <a:ea typeface="Oswald Regular"/>
                  <a:cs typeface="Oswald Regular"/>
                  <a:sym typeface="Oswald Regular"/>
                </a:rPr>
                <a:t>HỆ THỐNG KINH, VĨ TUYẾN</a:t>
              </a:r>
              <a:endParaRPr sz="3600" b="1" i="0" u="none" strike="noStrike" cap="none" dirty="0">
                <a:solidFill>
                  <a:srgbClr val="FF0000"/>
                </a:solidFill>
                <a:latin typeface="+mj-lt"/>
                <a:ea typeface="Oswald Regular"/>
                <a:cs typeface="Oswald Regular"/>
                <a:sym typeface="Oswald Regular"/>
              </a:endParaRPr>
            </a:p>
          </p:txBody>
        </p:sp>
      </p:grpSp>
      <p:sp>
        <p:nvSpPr>
          <p:cNvPr id="26" name="Google Shape;333;p6"/>
          <p:cNvSpPr/>
          <p:nvPr/>
        </p:nvSpPr>
        <p:spPr>
          <a:xfrm>
            <a:off x="328607" y="5525889"/>
            <a:ext cx="6806484" cy="92128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600"/>
              <a:buFont typeface="Calibri"/>
              <a:buNone/>
            </a:pPr>
            <a:r>
              <a:rPr lang="en-US" sz="3600" b="1" dirty="0" err="1">
                <a:solidFill>
                  <a:srgbClr val="002060"/>
                </a:solidFill>
                <a:latin typeface="Calibri"/>
                <a:ea typeface="Calibri"/>
                <a:cs typeface="Calibri"/>
                <a:sym typeface="Calibri"/>
              </a:rPr>
              <a:t>K</a:t>
            </a:r>
            <a:r>
              <a:rPr lang="en-US" sz="3600" b="1" i="0" u="none" strike="noStrike" cap="none" dirty="0" err="1" smtClean="0">
                <a:solidFill>
                  <a:srgbClr val="002060"/>
                </a:solidFill>
                <a:latin typeface="Calibri"/>
                <a:ea typeface="Calibri"/>
                <a:cs typeface="Calibri"/>
                <a:sym typeface="Calibri"/>
              </a:rPr>
              <a:t>inh</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tuyến</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là</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các</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đường</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nối</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cực</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Bắc</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với</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cực</a:t>
            </a:r>
            <a:r>
              <a:rPr lang="en-US" sz="3600" b="1" i="0" u="none" strike="noStrike" cap="none" dirty="0" smtClean="0">
                <a:solidFill>
                  <a:srgbClr val="002060"/>
                </a:solidFill>
                <a:latin typeface="Calibri"/>
                <a:ea typeface="Calibri"/>
                <a:cs typeface="Calibri"/>
                <a:sym typeface="Calibri"/>
              </a:rPr>
              <a:t> Nam </a:t>
            </a:r>
            <a:r>
              <a:rPr lang="en-US" sz="3600" b="1" i="0" u="none" strike="noStrike" cap="none" dirty="0" err="1" smtClean="0">
                <a:solidFill>
                  <a:srgbClr val="002060"/>
                </a:solidFill>
                <a:latin typeface="Calibri"/>
                <a:ea typeface="Calibri"/>
                <a:cs typeface="Calibri"/>
                <a:sym typeface="Calibri"/>
              </a:rPr>
              <a:t>trên</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quả</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Địa</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Cầu</a:t>
            </a:r>
            <a:endParaRPr sz="3600" b="1" i="0" u="none" strike="noStrike" cap="none" dirty="0">
              <a:solidFill>
                <a:srgbClr val="002060"/>
              </a:solidFill>
              <a:latin typeface="Calibri"/>
              <a:ea typeface="Calibri"/>
              <a:cs typeface="Calibri"/>
              <a:sym typeface="Calibri"/>
            </a:endParaRPr>
          </a:p>
        </p:txBody>
      </p:sp>
      <p:sp>
        <p:nvSpPr>
          <p:cNvPr id="10" name="Rectangle 9"/>
          <p:cNvSpPr/>
          <p:nvPr/>
        </p:nvSpPr>
        <p:spPr>
          <a:xfrm>
            <a:off x="6115870" y="2111719"/>
            <a:ext cx="1555234" cy="584775"/>
          </a:xfrm>
          <a:prstGeom prst="rect">
            <a:avLst/>
          </a:prstGeom>
        </p:spPr>
        <p:txBody>
          <a:bodyPr wrap="none">
            <a:spAutoFit/>
          </a:bodyPr>
          <a:lstStyle/>
          <a:p>
            <a:pPr algn="ctr">
              <a:buClr>
                <a:srgbClr val="002060"/>
              </a:buClr>
              <a:buSzPts val="3600"/>
            </a:pPr>
            <a:r>
              <a:rPr lang="en-US" sz="3200" b="1" dirty="0" err="1">
                <a:solidFill>
                  <a:srgbClr val="002060"/>
                </a:solidFill>
                <a:latin typeface="Calibri"/>
                <a:ea typeface="Calibri"/>
                <a:cs typeface="Calibri"/>
                <a:sym typeface="Calibri"/>
              </a:rPr>
              <a:t>vĩ</a:t>
            </a:r>
            <a:r>
              <a:rPr lang="en-US" sz="3200" b="1" dirty="0">
                <a:solidFill>
                  <a:srgbClr val="002060"/>
                </a:solidFill>
                <a:latin typeface="Calibri"/>
                <a:ea typeface="Calibri"/>
                <a:cs typeface="Calibri"/>
                <a:sym typeface="Calibri"/>
              </a:rPr>
              <a:t> </a:t>
            </a:r>
            <a:r>
              <a:rPr lang="en-US" sz="3200" b="1" dirty="0" err="1">
                <a:solidFill>
                  <a:srgbClr val="002060"/>
                </a:solidFill>
                <a:latin typeface="Calibri"/>
                <a:ea typeface="Calibri"/>
                <a:cs typeface="Calibri"/>
                <a:sym typeface="Calibri"/>
              </a:rPr>
              <a:t>tuyến</a:t>
            </a:r>
            <a:endParaRPr lang="en-US" sz="3200" b="1" dirty="0">
              <a:solidFill>
                <a:srgbClr val="002060"/>
              </a:solidFill>
              <a:latin typeface="Calibri"/>
              <a:ea typeface="Calibri"/>
              <a:cs typeface="Calibri"/>
              <a:sym typeface="Calibri"/>
            </a:endParaRPr>
          </a:p>
        </p:txBody>
      </p:sp>
      <p:pic>
        <p:nvPicPr>
          <p:cNvPr id="36" name="Picture 3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2178" y="4922639"/>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9055919" y="1946148"/>
            <a:ext cx="1198490" cy="645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330" idx="3"/>
          </p:cNvCxnSpPr>
          <p:nvPr/>
        </p:nvCxnSpPr>
        <p:spPr>
          <a:xfrm>
            <a:off x="10336092" y="160173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932761" y="1649689"/>
            <a:ext cx="1494905" cy="31552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8" name="Picture 1"/>
          <p:cNvPicPr>
            <a:picLocks noChangeAspect="1" noChangeArrowheads="1"/>
          </p:cNvPicPr>
          <p:nvPr/>
        </p:nvPicPr>
        <p:blipFill>
          <a:blip r:embed="rId7"/>
          <a:srcRect/>
          <a:stretch>
            <a:fillRect/>
          </a:stretch>
        </p:blipFill>
        <p:spPr bwMode="auto">
          <a:xfrm>
            <a:off x="1175359" y="1680058"/>
            <a:ext cx="4053050" cy="3298308"/>
          </a:xfrm>
          <a:prstGeom prst="rect">
            <a:avLst/>
          </a:prstGeom>
          <a:noFill/>
          <a:ln w="9525">
            <a:noFill/>
            <a:round/>
            <a:headEnd/>
            <a:tailEnd/>
          </a:ln>
        </p:spPr>
      </p:pic>
      <p:sp>
        <p:nvSpPr>
          <p:cNvPr id="49" name="Rectangle 13"/>
          <p:cNvSpPr>
            <a:spLocks noChangeArrowheads="1"/>
          </p:cNvSpPr>
          <p:nvPr/>
        </p:nvSpPr>
        <p:spPr bwMode="auto">
          <a:xfrm>
            <a:off x="8417795" y="2395343"/>
            <a:ext cx="863995" cy="178919"/>
          </a:xfrm>
          <a:prstGeom prst="rect">
            <a:avLst/>
          </a:prstGeom>
          <a:solidFill>
            <a:srgbClr val="FFFFFF"/>
          </a:solidFill>
          <a:ln w="9525">
            <a:solidFill>
              <a:srgbClr val="000099"/>
            </a:solidFill>
            <a:round/>
            <a:headEnd/>
            <a:tailEnd/>
          </a:ln>
        </p:spPr>
        <p:txBody>
          <a:bodyPr wrap="none" lIns="120000" tIns="62400" rIns="120000" bIns="62400" anchor="ctr"/>
          <a:lstStyle/>
          <a:p>
            <a:pPr algn="ctr">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2667" b="1" dirty="0">
                <a:latin typeface="Times New Roman" pitchFamily="18" charset="0"/>
                <a:cs typeface="Times New Roman" pitchFamily="18" charset="0"/>
              </a:rPr>
              <a:t>Kinh tuyến</a:t>
            </a:r>
          </a:p>
        </p:txBody>
      </p:sp>
      <p:sp>
        <p:nvSpPr>
          <p:cNvPr id="50" name="Line 14"/>
          <p:cNvSpPr>
            <a:spLocks noChangeShapeType="1"/>
          </p:cNvSpPr>
          <p:nvPr/>
        </p:nvSpPr>
        <p:spPr bwMode="auto">
          <a:xfrm flipH="1">
            <a:off x="2868765" y="4343400"/>
            <a:ext cx="3005561" cy="51954"/>
          </a:xfrm>
          <a:prstGeom prst="line">
            <a:avLst/>
          </a:prstGeom>
          <a:noFill/>
          <a:ln w="28440" cap="sq">
            <a:solidFill>
              <a:srgbClr val="000000"/>
            </a:solidFill>
            <a:miter lim="800000"/>
            <a:headEnd/>
            <a:tailEnd type="triangle" w="med" len="med"/>
          </a:ln>
        </p:spPr>
        <p:txBody>
          <a:bodyPr/>
          <a:lstStyle/>
          <a:p>
            <a:endParaRPr lang="en-US" sz="1867"/>
          </a:p>
        </p:txBody>
      </p:sp>
      <p:sp>
        <p:nvSpPr>
          <p:cNvPr id="51" name="Line 14"/>
          <p:cNvSpPr>
            <a:spLocks noChangeShapeType="1"/>
          </p:cNvSpPr>
          <p:nvPr/>
        </p:nvSpPr>
        <p:spPr bwMode="auto">
          <a:xfrm flipH="1" flipV="1">
            <a:off x="3574472" y="3502186"/>
            <a:ext cx="2299852" cy="762000"/>
          </a:xfrm>
          <a:prstGeom prst="line">
            <a:avLst/>
          </a:prstGeom>
          <a:noFill/>
          <a:ln w="28440" cap="sq">
            <a:solidFill>
              <a:srgbClr val="000000"/>
            </a:solidFill>
            <a:miter lim="800000"/>
            <a:headEnd/>
            <a:tailEnd type="triangle" w="med" len="med"/>
          </a:ln>
        </p:spPr>
        <p:txBody>
          <a:bodyPr/>
          <a:lstStyle/>
          <a:p>
            <a:endParaRPr lang="en-US" sz="1867"/>
          </a:p>
        </p:txBody>
      </p:sp>
      <p:sp>
        <p:nvSpPr>
          <p:cNvPr id="52" name="Line 14"/>
          <p:cNvSpPr>
            <a:spLocks noChangeShapeType="1"/>
          </p:cNvSpPr>
          <p:nvPr/>
        </p:nvSpPr>
        <p:spPr bwMode="auto">
          <a:xfrm flipH="1" flipV="1">
            <a:off x="2218274" y="3773363"/>
            <a:ext cx="3656051" cy="531937"/>
          </a:xfrm>
          <a:prstGeom prst="line">
            <a:avLst/>
          </a:prstGeom>
          <a:noFill/>
          <a:ln w="28440" cap="sq">
            <a:solidFill>
              <a:srgbClr val="000000"/>
            </a:solidFill>
            <a:miter lim="800000"/>
            <a:headEnd/>
            <a:tailEnd type="triangle" w="med" len="med"/>
          </a:ln>
        </p:spPr>
        <p:txBody>
          <a:bodyPr/>
          <a:lstStyle/>
          <a:p>
            <a:endParaRPr lang="en-US" sz="1867"/>
          </a:p>
        </p:txBody>
      </p:sp>
      <p:sp>
        <p:nvSpPr>
          <p:cNvPr id="53" name="Rectangle 13"/>
          <p:cNvSpPr>
            <a:spLocks noChangeArrowheads="1"/>
          </p:cNvSpPr>
          <p:nvPr/>
        </p:nvSpPr>
        <p:spPr bwMode="auto">
          <a:xfrm>
            <a:off x="5503765" y="4379768"/>
            <a:ext cx="2548039" cy="381000"/>
          </a:xfrm>
          <a:prstGeom prst="rect">
            <a:avLst/>
          </a:prstGeom>
          <a:solidFill>
            <a:srgbClr val="FFFFFF"/>
          </a:solidFill>
          <a:ln w="9525">
            <a:solidFill>
              <a:srgbClr val="000099"/>
            </a:solidFill>
            <a:round/>
            <a:headEnd/>
            <a:tailEnd/>
          </a:ln>
        </p:spPr>
        <p:txBody>
          <a:bodyPr wrap="none" lIns="120000" tIns="62400" rIns="120000" bIns="62400" anchor="ctr"/>
          <a:lstStyle/>
          <a:p>
            <a:pPr algn="ctr">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2667" b="1" dirty="0">
                <a:latin typeface="Times New Roman" pitchFamily="18" charset="0"/>
                <a:cs typeface="Times New Roman" pitchFamily="18" charset="0"/>
              </a:rPr>
              <a:t>Kinh tuyến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20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500"/>
                                        <p:tgtEl>
                                          <p:spTgt spid="326"/>
                                        </p:tgtEl>
                                      </p:cBhvr>
                                    </p:animEffect>
                                  </p:childTnLst>
                                </p:cTn>
                              </p:par>
                              <p:par>
                                <p:cTn id="13" presetID="23" presetClass="entr" presetSubtype="16" fill="hold" nodeType="withEffect">
                                  <p:stCondLst>
                                    <p:cond delay="0"/>
                                  </p:stCondLst>
                                  <p:childTnLst>
                                    <p:set>
                                      <p:cBhvr>
                                        <p:cTn id="14" dur="1" fill="hold">
                                          <p:stCondLst>
                                            <p:cond delay="0"/>
                                          </p:stCondLst>
                                        </p:cTn>
                                        <p:tgtEl>
                                          <p:spTgt spid="325"/>
                                        </p:tgtEl>
                                        <p:attrNameLst>
                                          <p:attrName>style.visibility</p:attrName>
                                        </p:attrNameLst>
                                      </p:cBhvr>
                                      <p:to>
                                        <p:strVal val="visible"/>
                                      </p:to>
                                    </p:set>
                                    <p:anim calcmode="lin" valueType="num">
                                      <p:cBhvr additive="base">
                                        <p:cTn id="15" dur="2000"/>
                                        <p:tgtEl>
                                          <p:spTgt spid="325"/>
                                        </p:tgtEl>
                                        <p:attrNameLst>
                                          <p:attrName>ppt_w</p:attrName>
                                        </p:attrNameLst>
                                      </p:cBhvr>
                                      <p:tavLst>
                                        <p:tav tm="0">
                                          <p:val>
                                            <p:strVal val="0"/>
                                          </p:val>
                                        </p:tav>
                                        <p:tav tm="100000">
                                          <p:val>
                                            <p:strVal val="#ppt_w"/>
                                          </p:val>
                                        </p:tav>
                                      </p:tavLst>
                                    </p:anim>
                                    <p:anim calcmode="lin" valueType="num">
                                      <p:cBhvr additive="base">
                                        <p:cTn id="16" dur="2000"/>
                                        <p:tgtEl>
                                          <p:spTgt spid="325"/>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7"/>
                                        </p:tgtEl>
                                        <p:attrNameLst>
                                          <p:attrName>style.visibility</p:attrName>
                                        </p:attrNameLst>
                                      </p:cBhvr>
                                      <p:to>
                                        <p:strVal val="visible"/>
                                      </p:to>
                                    </p:set>
                                    <p:animEffect transition="in" filter="fade">
                                      <p:cBhvr>
                                        <p:cTn id="33" dur="2000"/>
                                        <p:tgtEl>
                                          <p:spTgt spid="327"/>
                                        </p:tgtEl>
                                      </p:cBhvr>
                                    </p:animEffect>
                                  </p:childTnLst>
                                </p:cTn>
                              </p:par>
                              <p:par>
                                <p:cTn id="34" presetID="1" presetClass="entr" presetSubtype="0" fill="hold" nodeType="withEffect">
                                  <p:stCondLst>
                                    <p:cond delay="0"/>
                                  </p:stCondLst>
                                  <p:childTnLst>
                                    <p:set>
                                      <p:cBhvr>
                                        <p:cTn id="35" dur="1" fill="hold">
                                          <p:stCondLst>
                                            <p:cond delay="0"/>
                                          </p:stCondLst>
                                        </p:cTn>
                                        <p:tgtEl>
                                          <p:spTgt spid="330"/>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330"/>
                                        </p:tgtEl>
                                        <p:attrNameLst>
                                          <p:attrName>style.visibility</p:attrName>
                                        </p:attrNameLst>
                                      </p:cBhvr>
                                      <p:to>
                                        <p:strVal val="visible"/>
                                      </p:to>
                                    </p:set>
                                    <p:animEffect transition="in" filter="fade">
                                      <p:cBhvr>
                                        <p:cTn id="38" dur="500"/>
                                        <p:tgtEl>
                                          <p:spTgt spid="330"/>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332"/>
                                        </p:tgtEl>
                                        <p:attrNameLst>
                                          <p:attrName>style.visibility</p:attrName>
                                        </p:attrNameLst>
                                      </p:cBhvr>
                                      <p:to>
                                        <p:strVal val="visible"/>
                                      </p:to>
                                    </p:set>
                                    <p:animEffect transition="in" filter="fade">
                                      <p:cBhvr>
                                        <p:cTn id="42" dur="500"/>
                                        <p:tgtEl>
                                          <p:spTgt spid="332"/>
                                        </p:tgtEl>
                                      </p:cBhvr>
                                    </p:animEffect>
                                  </p:childTnLst>
                                </p:cTn>
                              </p:par>
                              <p:par>
                                <p:cTn id="43" presetID="10" presetClass="entr" presetSubtype="0" fill="hold" nodeType="withEffect">
                                  <p:stCondLst>
                                    <p:cond delay="200"/>
                                  </p:stCondLst>
                                  <p:childTnLst>
                                    <p:set>
                                      <p:cBhvr>
                                        <p:cTn id="44" dur="1" fill="hold">
                                          <p:stCondLst>
                                            <p:cond delay="0"/>
                                          </p:stCondLst>
                                        </p:cTn>
                                        <p:tgtEl>
                                          <p:spTgt spid="314"/>
                                        </p:tgtEl>
                                        <p:attrNameLst>
                                          <p:attrName>style.visibility</p:attrName>
                                        </p:attrNameLst>
                                      </p:cBhvr>
                                      <p:to>
                                        <p:strVal val="visible"/>
                                      </p:to>
                                    </p:set>
                                    <p:animEffect transition="in" filter="fade">
                                      <p:cBhvr>
                                        <p:cTn id="45" dur="500"/>
                                        <p:tgtEl>
                                          <p:spTgt spid="314"/>
                                        </p:tgtEl>
                                      </p:cBhvr>
                                    </p:animEffect>
                                  </p:childTnLst>
                                </p:cTn>
                              </p:par>
                              <p:par>
                                <p:cTn id="46" presetID="1" presetClass="entr" presetSubtype="0" fill="hold" nodeType="withEffect">
                                  <p:stCondLst>
                                    <p:cond delay="200"/>
                                  </p:stCondLst>
                                  <p:childTnLst>
                                    <p:set>
                                      <p:cBhvr>
                                        <p:cTn id="47" dur="1" fill="hold">
                                          <p:stCondLst>
                                            <p:cond delay="0"/>
                                          </p:stCondLst>
                                        </p:cTn>
                                        <p:tgtEl>
                                          <p:spTgt spid="328"/>
                                        </p:tgtEl>
                                        <p:attrNameLst>
                                          <p:attrName>style.visibility</p:attrName>
                                        </p:attrNameLst>
                                      </p:cBhvr>
                                      <p:to>
                                        <p:strVal val="visible"/>
                                      </p:to>
                                    </p:set>
                                  </p:childTnLst>
                                </p:cTn>
                              </p:par>
                            </p:childTnLst>
                          </p:cTn>
                        </p:par>
                        <p:par>
                          <p:cTn id="48" fill="hold">
                            <p:stCondLst>
                              <p:cond delay="2700"/>
                            </p:stCondLst>
                            <p:childTnLst>
                              <p:par>
                                <p:cTn id="49" presetID="23" presetClass="entr" presetSubtype="16" fill="hold" nodeType="afterEffect">
                                  <p:stCondLst>
                                    <p:cond delay="0"/>
                                  </p:stCondLst>
                                  <p:childTnLst>
                                    <p:set>
                                      <p:cBhvr>
                                        <p:cTn id="50" dur="1" fill="hold">
                                          <p:stCondLst>
                                            <p:cond delay="0"/>
                                          </p:stCondLst>
                                        </p:cTn>
                                        <p:tgtEl>
                                          <p:spTgt spid="333"/>
                                        </p:tgtEl>
                                        <p:attrNameLst>
                                          <p:attrName>style.visibility</p:attrName>
                                        </p:attrNameLst>
                                      </p:cBhvr>
                                      <p:to>
                                        <p:strVal val="visible"/>
                                      </p:to>
                                    </p:set>
                                    <p:anim calcmode="lin" valueType="num">
                                      <p:cBhvr additive="base">
                                        <p:cTn id="51" dur="2000"/>
                                        <p:tgtEl>
                                          <p:spTgt spid="333"/>
                                        </p:tgtEl>
                                        <p:attrNameLst>
                                          <p:attrName>ppt_w</p:attrName>
                                        </p:attrNameLst>
                                      </p:cBhvr>
                                      <p:tavLst>
                                        <p:tav tm="0">
                                          <p:val>
                                            <p:strVal val="0"/>
                                          </p:val>
                                        </p:tav>
                                        <p:tav tm="100000">
                                          <p:val>
                                            <p:strVal val="#ppt_w"/>
                                          </p:val>
                                        </p:tav>
                                      </p:tavLst>
                                    </p:anim>
                                    <p:anim calcmode="lin" valueType="num">
                                      <p:cBhvr additive="base">
                                        <p:cTn id="52" dur="2000"/>
                                        <p:tgtEl>
                                          <p:spTgt spid="333"/>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323"/>
                                        </p:tgtEl>
                                        <p:attrNameLst>
                                          <p:attrName>style.visibility</p:attrName>
                                        </p:attrNameLst>
                                      </p:cBhvr>
                                      <p:to>
                                        <p:strVal val="visible"/>
                                      </p:to>
                                    </p:set>
                                    <p:anim calcmode="lin" valueType="num">
                                      <p:cBhvr additive="base">
                                        <p:cTn id="57" dur="2000"/>
                                        <p:tgtEl>
                                          <p:spTgt spid="323"/>
                                        </p:tgtEl>
                                        <p:attrNameLst>
                                          <p:attrName>ppt_w</p:attrName>
                                        </p:attrNameLst>
                                      </p:cBhvr>
                                      <p:tavLst>
                                        <p:tav tm="0">
                                          <p:val>
                                            <p:strVal val="0"/>
                                          </p:val>
                                        </p:tav>
                                        <p:tav tm="100000">
                                          <p:val>
                                            <p:strVal val="#ppt_w"/>
                                          </p:val>
                                        </p:tav>
                                      </p:tavLst>
                                    </p:anim>
                                    <p:anim calcmode="lin" valueType="num">
                                      <p:cBhvr additive="base">
                                        <p:cTn id="58" dur="2000"/>
                                        <p:tgtEl>
                                          <p:spTgt spid="323"/>
                                        </p:tgtEl>
                                        <p:attrNameLst>
                                          <p:attrName>ppt_h</p:attrName>
                                        </p:attrNameLst>
                                      </p:cBhvr>
                                      <p:tavLst>
                                        <p:tav tm="0">
                                          <p:val>
                                            <p:str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324"/>
                                        </p:tgtEl>
                                        <p:attrNameLst>
                                          <p:attrName>style.visibility</p:attrName>
                                        </p:attrNameLst>
                                      </p:cBhvr>
                                      <p:to>
                                        <p:strVal val="visible"/>
                                      </p:to>
                                    </p:set>
                                    <p:anim calcmode="lin" valueType="num">
                                      <p:cBhvr additive="base">
                                        <p:cTn id="61" dur="2000"/>
                                        <p:tgtEl>
                                          <p:spTgt spid="324"/>
                                        </p:tgtEl>
                                        <p:attrNameLst>
                                          <p:attrName>ppt_w</p:attrName>
                                        </p:attrNameLst>
                                      </p:cBhvr>
                                      <p:tavLst>
                                        <p:tav tm="0">
                                          <p:val>
                                            <p:strVal val="0"/>
                                          </p:val>
                                        </p:tav>
                                        <p:tav tm="100000">
                                          <p:val>
                                            <p:strVal val="#ppt_w"/>
                                          </p:val>
                                        </p:tav>
                                      </p:tavLst>
                                    </p:anim>
                                    <p:anim calcmode="lin" valueType="num">
                                      <p:cBhvr additive="base">
                                        <p:cTn id="62" dur="2000"/>
                                        <p:tgtEl>
                                          <p:spTgt spid="324"/>
                                        </p:tgtEl>
                                        <p:attrNameLst>
                                          <p:attrName>ppt_h</p:attrName>
                                        </p:attrNameLst>
                                      </p:cBhvr>
                                      <p:tavLst>
                                        <p:tav tm="0">
                                          <p:val>
                                            <p:str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xit" presetSubtype="32" fill="hold" nodeType="clickEffect">
                                  <p:stCondLst>
                                    <p:cond delay="0"/>
                                  </p:stCondLst>
                                  <p:childTnLst>
                                    <p:anim calcmode="lin" valueType="num">
                                      <p:cBhvr additive="base">
                                        <p:cTn id="66" dur="500"/>
                                        <p:tgtEl>
                                          <p:spTgt spid="323"/>
                                        </p:tgtEl>
                                        <p:attrNameLst>
                                          <p:attrName>ppt_w</p:attrName>
                                        </p:attrNameLst>
                                      </p:cBhvr>
                                      <p:tavLst>
                                        <p:tav tm="0">
                                          <p:val>
                                            <p:strVal val="#ppt_w"/>
                                          </p:val>
                                        </p:tav>
                                        <p:tav tm="100000">
                                          <p:val>
                                            <p:strVal val="0"/>
                                          </p:val>
                                        </p:tav>
                                      </p:tavLst>
                                    </p:anim>
                                    <p:anim calcmode="lin" valueType="num">
                                      <p:cBhvr additive="base">
                                        <p:cTn id="67" dur="500"/>
                                        <p:tgtEl>
                                          <p:spTgt spid="323"/>
                                        </p:tgtEl>
                                        <p:attrNameLst>
                                          <p:attrName>ppt_h</p:attrName>
                                        </p:attrNameLst>
                                      </p:cBhvr>
                                      <p:tavLst>
                                        <p:tav tm="0">
                                          <p:val>
                                            <p:strVal val="#ppt_h"/>
                                          </p:val>
                                        </p:tav>
                                        <p:tav tm="100000">
                                          <p:val>
                                            <p:strVal val="0"/>
                                          </p:val>
                                        </p:tav>
                                      </p:tavLst>
                                    </p:anim>
                                    <p:set>
                                      <p:cBhvr>
                                        <p:cTn id="68" dur="1" fill="hold">
                                          <p:stCondLst>
                                            <p:cond delay="500"/>
                                          </p:stCondLst>
                                        </p:cTn>
                                        <p:tgtEl>
                                          <p:spTgt spid="323"/>
                                        </p:tgtEl>
                                        <p:attrNameLst>
                                          <p:attrName>style.visibility</p:attrName>
                                        </p:attrNameLst>
                                      </p:cBhvr>
                                      <p:to>
                                        <p:strVal val="hidden"/>
                                      </p:to>
                                    </p:set>
                                  </p:childTnLst>
                                </p:cTn>
                              </p:par>
                              <p:par>
                                <p:cTn id="69" presetID="23" presetClass="exit" presetSubtype="32" fill="hold" nodeType="withEffect">
                                  <p:stCondLst>
                                    <p:cond delay="6200"/>
                                  </p:stCondLst>
                                  <p:childTnLst>
                                    <p:anim calcmode="lin" valueType="num">
                                      <p:cBhvr additive="base">
                                        <p:cTn id="70" dur="500"/>
                                        <p:tgtEl>
                                          <p:spTgt spid="324"/>
                                        </p:tgtEl>
                                        <p:attrNameLst>
                                          <p:attrName>ppt_w</p:attrName>
                                        </p:attrNameLst>
                                      </p:cBhvr>
                                      <p:tavLst>
                                        <p:tav tm="0">
                                          <p:val>
                                            <p:strVal val="#ppt_w"/>
                                          </p:val>
                                        </p:tav>
                                        <p:tav tm="100000">
                                          <p:val>
                                            <p:strVal val="0"/>
                                          </p:val>
                                        </p:tav>
                                      </p:tavLst>
                                    </p:anim>
                                    <p:anim calcmode="lin" valueType="num">
                                      <p:cBhvr additive="base">
                                        <p:cTn id="71" dur="500"/>
                                        <p:tgtEl>
                                          <p:spTgt spid="324"/>
                                        </p:tgtEl>
                                        <p:attrNameLst>
                                          <p:attrName>ppt_h</p:attrName>
                                        </p:attrNameLst>
                                      </p:cBhvr>
                                      <p:tavLst>
                                        <p:tav tm="0">
                                          <p:val>
                                            <p:strVal val="#ppt_h"/>
                                          </p:val>
                                        </p:tav>
                                        <p:tav tm="100000">
                                          <p:val>
                                            <p:strVal val="0"/>
                                          </p:val>
                                        </p:tav>
                                      </p:tavLst>
                                    </p:anim>
                                    <p:set>
                                      <p:cBhvr>
                                        <p:cTn id="72" dur="1" fill="hold">
                                          <p:stCondLst>
                                            <p:cond delay="500"/>
                                          </p:stCondLst>
                                        </p:cTn>
                                        <p:tgtEl>
                                          <p:spTgt spid="324"/>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1" presetClass="emph" presetSubtype="0" fill="hold" grpId="0" nodeType="clickEffect">
                                  <p:stCondLst>
                                    <p:cond delay="0"/>
                                  </p:stCondLst>
                                  <p:childTnLst>
                                    <p:animClr clrSpc="hsl" dir="cw">
                                      <p:cBhvr override="childStyle">
                                        <p:cTn id="78" dur="500" fill="hold"/>
                                        <p:tgtEl>
                                          <p:spTgt spid="332"/>
                                        </p:tgtEl>
                                        <p:attrNameLst>
                                          <p:attrName>style.color</p:attrName>
                                        </p:attrNameLst>
                                      </p:cBhvr>
                                      <p:by>
                                        <p:hsl h="7200000" s="0" l="0"/>
                                      </p:by>
                                    </p:animClr>
                                    <p:animClr clrSpc="hsl" dir="cw">
                                      <p:cBhvr>
                                        <p:cTn id="79" dur="500" fill="hold"/>
                                        <p:tgtEl>
                                          <p:spTgt spid="332"/>
                                        </p:tgtEl>
                                        <p:attrNameLst>
                                          <p:attrName>fillcolor</p:attrName>
                                        </p:attrNameLst>
                                      </p:cBhvr>
                                      <p:by>
                                        <p:hsl h="7200000" s="0" l="0"/>
                                      </p:by>
                                    </p:animClr>
                                    <p:animClr clrSpc="hsl" dir="cw">
                                      <p:cBhvr>
                                        <p:cTn id="80" dur="500" fill="hold"/>
                                        <p:tgtEl>
                                          <p:spTgt spid="332"/>
                                        </p:tgtEl>
                                        <p:attrNameLst>
                                          <p:attrName>stroke.color</p:attrName>
                                        </p:attrNameLst>
                                      </p:cBhvr>
                                      <p:by>
                                        <p:hsl h="7200000" s="0" l="0"/>
                                      </p:by>
                                    </p:animClr>
                                    <p:set>
                                      <p:cBhvr>
                                        <p:cTn id="81" dur="500" fill="hold"/>
                                        <p:tgtEl>
                                          <p:spTgt spid="332"/>
                                        </p:tgtEl>
                                        <p:attrNameLst>
                                          <p:attrName>fill.type</p:attrName>
                                        </p:attrNameLst>
                                      </p:cBhvr>
                                      <p:to>
                                        <p:strVal val="solid"/>
                                      </p:to>
                                    </p:set>
                                  </p:childTnLst>
                                </p:cTn>
                              </p:par>
                              <p:par>
                                <p:cTn id="82" presetID="21" presetClass="emph" presetSubtype="0" fill="hold" grpId="0" nodeType="withEffect">
                                  <p:stCondLst>
                                    <p:cond delay="0"/>
                                  </p:stCondLst>
                                  <p:childTnLst>
                                    <p:animClr clrSpc="hsl" dir="cw">
                                      <p:cBhvr override="childStyle">
                                        <p:cTn id="83" dur="500" fill="hold"/>
                                        <p:tgtEl>
                                          <p:spTgt spid="330"/>
                                        </p:tgtEl>
                                        <p:attrNameLst>
                                          <p:attrName>style.color</p:attrName>
                                        </p:attrNameLst>
                                      </p:cBhvr>
                                      <p:by>
                                        <p:hsl h="7200000" s="0" l="0"/>
                                      </p:by>
                                    </p:animClr>
                                    <p:animClr clrSpc="hsl" dir="cw">
                                      <p:cBhvr>
                                        <p:cTn id="84" dur="500" fill="hold"/>
                                        <p:tgtEl>
                                          <p:spTgt spid="330"/>
                                        </p:tgtEl>
                                        <p:attrNameLst>
                                          <p:attrName>fillcolor</p:attrName>
                                        </p:attrNameLst>
                                      </p:cBhvr>
                                      <p:by>
                                        <p:hsl h="7200000" s="0" l="0"/>
                                      </p:by>
                                    </p:animClr>
                                    <p:animClr clrSpc="hsl" dir="cw">
                                      <p:cBhvr>
                                        <p:cTn id="85" dur="500" fill="hold"/>
                                        <p:tgtEl>
                                          <p:spTgt spid="330"/>
                                        </p:tgtEl>
                                        <p:attrNameLst>
                                          <p:attrName>stroke.color</p:attrName>
                                        </p:attrNameLst>
                                      </p:cBhvr>
                                      <p:by>
                                        <p:hsl h="7200000" s="0" l="0"/>
                                      </p:by>
                                    </p:animClr>
                                    <p:set>
                                      <p:cBhvr>
                                        <p:cTn id="86" dur="500" fill="hold"/>
                                        <p:tgtEl>
                                          <p:spTgt spid="330"/>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barn(inVertical)">
                                      <p:cBhvr>
                                        <p:cTn id="91" dur="500"/>
                                        <p:tgtEl>
                                          <p:spTgt spid="10"/>
                                        </p:tgtEl>
                                      </p:cBhvr>
                                    </p:animEffect>
                                  </p:childTnLst>
                                </p:cTn>
                              </p:par>
                              <p:par>
                                <p:cTn id="92" presetID="29" presetClass="entr" presetSubtype="0" fill="hold" grpId="0" nodeType="withEffect">
                                  <p:stCondLst>
                                    <p:cond delay="0"/>
                                  </p:stCondLst>
                                  <p:childTnLst>
                                    <p:set>
                                      <p:cBhvr>
                                        <p:cTn id="93" dur="1" fill="hold">
                                          <p:stCondLst>
                                            <p:cond delay="0"/>
                                          </p:stCondLst>
                                        </p:cTn>
                                        <p:tgtEl>
                                          <p:spTgt spid="49"/>
                                        </p:tgtEl>
                                        <p:attrNameLst>
                                          <p:attrName>style.visibility</p:attrName>
                                        </p:attrNameLst>
                                      </p:cBhvr>
                                      <p:to>
                                        <p:strVal val="visible"/>
                                      </p:to>
                                    </p:set>
                                    <p:anim calcmode="lin" valueType="num">
                                      <p:cBhvr>
                                        <p:cTn id="94" dur="1000" fill="hold"/>
                                        <p:tgtEl>
                                          <p:spTgt spid="49"/>
                                        </p:tgtEl>
                                        <p:attrNameLst>
                                          <p:attrName>ppt_x</p:attrName>
                                        </p:attrNameLst>
                                      </p:cBhvr>
                                      <p:tavLst>
                                        <p:tav tm="0">
                                          <p:val>
                                            <p:strVal val="#ppt_x-.2"/>
                                          </p:val>
                                        </p:tav>
                                        <p:tav tm="100000">
                                          <p:val>
                                            <p:strVal val="#ppt_x"/>
                                          </p:val>
                                        </p:tav>
                                      </p:tavLst>
                                    </p:anim>
                                    <p:anim calcmode="lin" valueType="num">
                                      <p:cBhvr>
                                        <p:cTn id="95"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96" dur="10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29" presetClass="entr" presetSubtype="0" fill="hold" grpId="0" nodeType="click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p:cTn id="101" dur="1000" fill="hold"/>
                                        <p:tgtEl>
                                          <p:spTgt spid="52"/>
                                        </p:tgtEl>
                                        <p:attrNameLst>
                                          <p:attrName>ppt_x</p:attrName>
                                        </p:attrNameLst>
                                      </p:cBhvr>
                                      <p:tavLst>
                                        <p:tav tm="0">
                                          <p:val>
                                            <p:strVal val="#ppt_x-.2"/>
                                          </p:val>
                                        </p:tav>
                                        <p:tav tm="100000">
                                          <p:val>
                                            <p:strVal val="#ppt_x"/>
                                          </p:val>
                                        </p:tav>
                                      </p:tavLst>
                                    </p:anim>
                                    <p:anim calcmode="lin" valueType="num">
                                      <p:cBhvr>
                                        <p:cTn id="102"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52"/>
                                        </p:tgtEl>
                                      </p:cBhvr>
                                    </p:animEffect>
                                  </p:childTnLst>
                                </p:cTn>
                              </p:par>
                              <p:par>
                                <p:cTn id="104" presetID="29" presetClass="entr" presetSubtype="0" fill="hold" grpId="0" nodeType="with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1000" fill="hold"/>
                                        <p:tgtEl>
                                          <p:spTgt spid="53"/>
                                        </p:tgtEl>
                                        <p:attrNameLst>
                                          <p:attrName>ppt_x</p:attrName>
                                        </p:attrNameLst>
                                      </p:cBhvr>
                                      <p:tavLst>
                                        <p:tav tm="0">
                                          <p:val>
                                            <p:strVal val="#ppt_x-.2"/>
                                          </p:val>
                                        </p:tav>
                                        <p:tav tm="100000">
                                          <p:val>
                                            <p:strVal val="#ppt_x"/>
                                          </p:val>
                                        </p:tav>
                                      </p:tavLst>
                                    </p:anim>
                                    <p:anim calcmode="lin" valueType="num">
                                      <p:cBhvr>
                                        <p:cTn id="107" dur="10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108" dur="1000"/>
                                        <p:tgtEl>
                                          <p:spTgt spid="53"/>
                                        </p:tgtEl>
                                      </p:cBhvr>
                                    </p:animEffect>
                                  </p:childTnLst>
                                </p:cTn>
                              </p:par>
                              <p:par>
                                <p:cTn id="109" presetID="29" presetClass="entr" presetSubtype="0"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 calcmode="lin" valueType="num">
                                      <p:cBhvr>
                                        <p:cTn id="111" dur="1000" fill="hold"/>
                                        <p:tgtEl>
                                          <p:spTgt spid="51"/>
                                        </p:tgtEl>
                                        <p:attrNameLst>
                                          <p:attrName>ppt_x</p:attrName>
                                        </p:attrNameLst>
                                      </p:cBhvr>
                                      <p:tavLst>
                                        <p:tav tm="0">
                                          <p:val>
                                            <p:strVal val="#ppt_x-.2"/>
                                          </p:val>
                                        </p:tav>
                                        <p:tav tm="100000">
                                          <p:val>
                                            <p:strVal val="#ppt_x"/>
                                          </p:val>
                                        </p:tav>
                                      </p:tavLst>
                                    </p:anim>
                                    <p:anim calcmode="lin" valueType="num">
                                      <p:cBhvr>
                                        <p:cTn id="112"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51"/>
                                        </p:tgtEl>
                                      </p:cBhvr>
                                    </p:animEffect>
                                  </p:childTnLst>
                                </p:cTn>
                              </p:par>
                              <p:par>
                                <p:cTn id="114" presetID="29" presetClass="entr" presetSubtype="0" fill="hold" grpId="0" nodeType="withEffect">
                                  <p:stCondLst>
                                    <p:cond delay="0"/>
                                  </p:stCondLst>
                                  <p:childTnLst>
                                    <p:set>
                                      <p:cBhvr>
                                        <p:cTn id="115" dur="1" fill="hold">
                                          <p:stCondLst>
                                            <p:cond delay="0"/>
                                          </p:stCondLst>
                                        </p:cTn>
                                        <p:tgtEl>
                                          <p:spTgt spid="50"/>
                                        </p:tgtEl>
                                        <p:attrNameLst>
                                          <p:attrName>style.visibility</p:attrName>
                                        </p:attrNameLst>
                                      </p:cBhvr>
                                      <p:to>
                                        <p:strVal val="visible"/>
                                      </p:to>
                                    </p:set>
                                    <p:anim calcmode="lin" valueType="num">
                                      <p:cBhvr>
                                        <p:cTn id="116" dur="1000" fill="hold"/>
                                        <p:tgtEl>
                                          <p:spTgt spid="50"/>
                                        </p:tgtEl>
                                        <p:attrNameLst>
                                          <p:attrName>ppt_x</p:attrName>
                                        </p:attrNameLst>
                                      </p:cBhvr>
                                      <p:tavLst>
                                        <p:tav tm="0">
                                          <p:val>
                                            <p:strVal val="#ppt_x-.2"/>
                                          </p:val>
                                        </p:tav>
                                        <p:tav tm="100000">
                                          <p:val>
                                            <p:strVal val="#ppt_x"/>
                                          </p:val>
                                        </p:tav>
                                      </p:tavLst>
                                    </p:anim>
                                    <p:anim calcmode="lin" valueType="num">
                                      <p:cBhvr>
                                        <p:cTn id="117" dur="1000" fill="hold"/>
                                        <p:tgtEl>
                                          <p:spTgt spid="50"/>
                                        </p:tgtEl>
                                        <p:attrNameLst>
                                          <p:attrName>ppt_y</p:attrName>
                                        </p:attrNameLst>
                                      </p:cBhvr>
                                      <p:tavLst>
                                        <p:tav tm="0">
                                          <p:val>
                                            <p:strVal val="#ppt_y"/>
                                          </p:val>
                                        </p:tav>
                                        <p:tav tm="100000">
                                          <p:val>
                                            <p:strVal val="#ppt_y"/>
                                          </p:val>
                                        </p:tav>
                                      </p:tavLst>
                                    </p:anim>
                                    <p:animEffect transition="in" filter="wipe(right)" prLst="gradientSize: 0.1">
                                      <p:cBhvr>
                                        <p:cTn id="118" dur="1000"/>
                                        <p:tgtEl>
                                          <p:spTgt spid="50"/>
                                        </p:tgtEl>
                                      </p:cBhvr>
                                    </p:animEffect>
                                  </p:childTnLst>
                                </p:cTn>
                              </p:par>
                            </p:childTnLst>
                          </p:cTn>
                        </p:par>
                        <p:par>
                          <p:cTn id="119" fill="hold">
                            <p:stCondLst>
                              <p:cond delay="1000"/>
                            </p:stCondLst>
                            <p:childTnLst>
                              <p:par>
                                <p:cTn id="120" presetID="23" presetClass="entr" presetSubtype="16" fill="hold" nodeType="afterEffect">
                                  <p:stCondLst>
                                    <p:cond delay="0"/>
                                  </p:stCondLst>
                                  <p:childTnLst>
                                    <p:set>
                                      <p:cBhvr>
                                        <p:cTn id="121" dur="1" fill="hold">
                                          <p:stCondLst>
                                            <p:cond delay="0"/>
                                          </p:stCondLst>
                                        </p:cTn>
                                        <p:tgtEl>
                                          <p:spTgt spid="26"/>
                                        </p:tgtEl>
                                        <p:attrNameLst>
                                          <p:attrName>style.visibility</p:attrName>
                                        </p:attrNameLst>
                                      </p:cBhvr>
                                      <p:to>
                                        <p:strVal val="visible"/>
                                      </p:to>
                                    </p:set>
                                    <p:anim calcmode="lin" valueType="num">
                                      <p:cBhvr additive="base">
                                        <p:cTn id="122" dur="2000"/>
                                        <p:tgtEl>
                                          <p:spTgt spid="26"/>
                                        </p:tgtEl>
                                        <p:attrNameLst>
                                          <p:attrName>ppt_w</p:attrName>
                                        </p:attrNameLst>
                                      </p:cBhvr>
                                      <p:tavLst>
                                        <p:tav tm="0">
                                          <p:val>
                                            <p:strVal val="0"/>
                                          </p:val>
                                        </p:tav>
                                        <p:tav tm="100000">
                                          <p:val>
                                            <p:strVal val="#ppt_w"/>
                                          </p:val>
                                        </p:tav>
                                      </p:tavLst>
                                    </p:anim>
                                    <p:anim calcmode="lin" valueType="num">
                                      <p:cBhvr additive="base">
                                        <p:cTn id="123" dur="2000"/>
                                        <p:tgtEl>
                                          <p:spTgt spid="26"/>
                                        </p:tgtEl>
                                        <p:attrNameLst>
                                          <p:attrName>ppt_h</p:attrName>
                                        </p:attrNameLst>
                                      </p:cBhvr>
                                      <p:tavLst>
                                        <p:tav tm="0">
                                          <p:val>
                                            <p:strVal val="0"/>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500" fill="hold"/>
                                        <p:tgtEl>
                                          <p:spTgt spid="36"/>
                                        </p:tgtEl>
                                        <p:attrNameLst>
                                          <p:attrName>ppt_x</p:attrName>
                                        </p:attrNameLst>
                                      </p:cBhvr>
                                      <p:tavLst>
                                        <p:tav tm="0">
                                          <p:val>
                                            <p:strVal val="#ppt_x"/>
                                          </p:val>
                                        </p:tav>
                                        <p:tav tm="100000">
                                          <p:val>
                                            <p:strVal val="#ppt_x"/>
                                          </p:val>
                                        </p:tav>
                                      </p:tavLst>
                                    </p:anim>
                                    <p:anim calcmode="lin" valueType="num">
                                      <p:cBhvr additive="base">
                                        <p:cTn id="1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32" grpId="0" animBg="1"/>
      <p:bldP spid="10" grpId="0"/>
      <p:bldP spid="49" grpId="0" animBg="1"/>
      <p:bldP spid="50" grpId="0" animBg="1"/>
      <p:bldP spid="51" grpId="0" animBg="1"/>
      <p:bldP spid="52"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2" name="Google Shape;422;p9"/>
          <p:cNvSpPr txBox="1"/>
          <p:nvPr/>
        </p:nvSpPr>
        <p:spPr>
          <a:xfrm>
            <a:off x="4965279" y="10094928"/>
            <a:ext cx="6416463" cy="2814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Quan sát hình bên và xác định:</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1. Đường kinh tuyến gốc, vĩ tuyến gốc.</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2. So sánh độ dài các kinh tuyến với nhau và các vĩ tuyến với nhau.</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3. Trên Trái Đất có bao nhiêu đường kinh tuyến? Bao nhiêu đường vĩ tuyến?</a:t>
            </a:r>
            <a:endParaRPr sz="3600" b="1">
              <a:solidFill>
                <a:srgbClr val="002060"/>
              </a:solidFill>
              <a:latin typeface="Arial"/>
              <a:ea typeface="Arial"/>
              <a:cs typeface="Arial"/>
              <a:sym typeface="Arial"/>
            </a:endParaRPr>
          </a:p>
        </p:txBody>
      </p:sp>
      <p:pic>
        <p:nvPicPr>
          <p:cNvPr id="424" name="Google Shape;424;p9" descr="Yếu Tố Biểu Tượng Tra Cứu Câu Hỏi Hình ảnh | Định dạng hình ảnh AI  401033918| vn.lovepik.com"/>
          <p:cNvPicPr preferRelativeResize="0"/>
          <p:nvPr/>
        </p:nvPicPr>
        <p:blipFill rotWithShape="1">
          <a:blip r:embed="rId3">
            <a:alphaModFix/>
          </a:blip>
          <a:srcRect/>
          <a:stretch/>
        </p:blipFill>
        <p:spPr>
          <a:xfrm>
            <a:off x="4835434" y="8605006"/>
            <a:ext cx="2064712" cy="2064712"/>
          </a:xfrm>
          <a:prstGeom prst="rect">
            <a:avLst/>
          </a:prstGeom>
          <a:noFill/>
          <a:ln>
            <a:noFill/>
          </a:ln>
        </p:spPr>
      </p:pic>
      <p:sp>
        <p:nvSpPr>
          <p:cNvPr id="33" name="TextBox 32"/>
          <p:cNvSpPr txBox="1"/>
          <p:nvPr/>
        </p:nvSpPr>
        <p:spPr>
          <a:xfrm>
            <a:off x="467423" y="992597"/>
            <a:ext cx="3675086" cy="584775"/>
          </a:xfrm>
          <a:prstGeom prst="rect">
            <a:avLst/>
          </a:prstGeom>
          <a:noFill/>
        </p:spPr>
        <p:txBody>
          <a:bodyPr wrap="square" rtlCol="0">
            <a:spAutoFit/>
          </a:bodyPr>
          <a:lstStyle/>
          <a:p>
            <a:pPr algn="just"/>
            <a:r>
              <a:rPr lang="en-US" sz="3200" b="1" i="1" u="sng" dirty="0">
                <a:solidFill>
                  <a:srgbClr val="FF0000"/>
                </a:solidFill>
                <a:latin typeface="Arial" panose="020B0604020202020204" pitchFamily="34" charset="0"/>
                <a:cs typeface="Arial" panose="020B0604020202020204" pitchFamily="34" charset="0"/>
              </a:rPr>
              <a:t>a. Kinh </a:t>
            </a:r>
            <a:r>
              <a:rPr lang="en-US" sz="3200" b="1" i="1" u="sng" dirty="0" err="1">
                <a:solidFill>
                  <a:srgbClr val="FF0000"/>
                </a:solidFill>
                <a:latin typeface="Arial" panose="020B0604020202020204" pitchFamily="34" charset="0"/>
                <a:cs typeface="Arial" panose="020B0604020202020204" pitchFamily="34" charset="0"/>
              </a:rPr>
              <a:t>tuy</a:t>
            </a:r>
            <a:r>
              <a:rPr lang="vi-VN" sz="3200" b="1" i="1" u="sng" dirty="0" smtClean="0">
                <a:solidFill>
                  <a:srgbClr val="FF0000"/>
                </a:solidFill>
                <a:latin typeface="Arial" panose="020B0604020202020204" pitchFamily="34" charset="0"/>
                <a:cs typeface="Arial" panose="020B0604020202020204" pitchFamily="34" charset="0"/>
              </a:rPr>
              <a:t>ến</a:t>
            </a:r>
            <a:r>
              <a:rPr lang="en-US" sz="3200" b="1" i="1" u="sng" dirty="0" smtClean="0">
                <a:solidFill>
                  <a:srgbClr val="FF0000"/>
                </a:solidFill>
                <a:latin typeface="Arial" panose="020B0604020202020204" pitchFamily="34" charset="0"/>
                <a:cs typeface="Arial" panose="020B0604020202020204" pitchFamily="34" charset="0"/>
              </a:rPr>
              <a:t>:</a:t>
            </a:r>
            <a:endParaRPr lang="en-US" sz="3200" b="1" i="1" u="sng" dirty="0">
              <a:solidFill>
                <a:srgbClr val="FF0000"/>
              </a:solidFill>
              <a:latin typeface="Arial" panose="020B0604020202020204" pitchFamily="34" charset="0"/>
              <a:cs typeface="Arial" panose="020B0604020202020204" pitchFamily="34" charset="0"/>
            </a:endParaRPr>
          </a:p>
        </p:txBody>
      </p:sp>
      <p:sp>
        <p:nvSpPr>
          <p:cNvPr id="34" name="TextBox 33"/>
          <p:cNvSpPr txBox="1"/>
          <p:nvPr/>
        </p:nvSpPr>
        <p:spPr>
          <a:xfrm>
            <a:off x="265498" y="1959113"/>
            <a:ext cx="11738388" cy="1754326"/>
          </a:xfrm>
          <a:prstGeom prst="rect">
            <a:avLst/>
          </a:prstGeom>
          <a:noFill/>
        </p:spPr>
        <p:txBody>
          <a:bodyPr wrap="square" rtlCol="0">
            <a:spAutoFit/>
          </a:bodyPr>
          <a:lstStyle/>
          <a:p>
            <a:pPr algn="just">
              <a:lnSpc>
                <a:spcPct val="150000"/>
              </a:lnSpc>
            </a:pPr>
            <a:r>
              <a:rPr lang="pt-BR" sz="3600" b="1" dirty="0" smtClean="0">
                <a:solidFill>
                  <a:srgbClr val="002060"/>
                </a:solidFill>
                <a:latin typeface="Times New Roman" pitchFamily="18" charset="0"/>
                <a:cs typeface="Times New Roman" pitchFamily="18" charset="0"/>
                <a:sym typeface="Wingdings" panose="05000000000000000000" pitchFamily="2" charset="2"/>
              </a:rPr>
              <a:t> </a:t>
            </a:r>
            <a:r>
              <a:rPr lang="pt-BR" sz="3600" b="1" dirty="0" smtClean="0">
                <a:solidFill>
                  <a:srgbClr val="002060"/>
                </a:solidFill>
                <a:latin typeface="Times New Roman" pitchFamily="18" charset="0"/>
                <a:cs typeface="Times New Roman" pitchFamily="18" charset="0"/>
              </a:rPr>
              <a:t>- Kinh độ của một điểm là khoảng cách bằng số độ tính từ điểm đó đến kinh tuyến gốc. </a:t>
            </a:r>
            <a:endParaRPr lang="en-US" sz="3600" b="1" dirty="0">
              <a:solidFill>
                <a:srgbClr val="002060"/>
              </a:solidFill>
              <a:latin typeface="Times New Roman" pitchFamily="18" charset="0"/>
              <a:cs typeface="Times New Roman" pitchFamily="18" charset="0"/>
            </a:endParaRPr>
          </a:p>
        </p:txBody>
      </p:sp>
      <p:sp>
        <p:nvSpPr>
          <p:cNvPr id="35" name="TextBox 34"/>
          <p:cNvSpPr txBox="1"/>
          <p:nvPr/>
        </p:nvSpPr>
        <p:spPr>
          <a:xfrm>
            <a:off x="203200" y="3687057"/>
            <a:ext cx="11433632" cy="2170851"/>
          </a:xfrm>
          <a:prstGeom prst="rect">
            <a:avLst/>
          </a:prstGeom>
          <a:noFill/>
        </p:spPr>
        <p:txBody>
          <a:bodyPr wrap="square" rtlCol="0">
            <a:spAutoFit/>
          </a:bodyPr>
          <a:lstStyle/>
          <a:p>
            <a:pPr marL="571500" lvl="0" indent="-571500" algn="just">
              <a:lnSpc>
                <a:spcPct val="107000"/>
              </a:lnSpc>
              <a:spcBef>
                <a:spcPts val="800"/>
              </a:spcBef>
              <a:buFont typeface="Wingdings" pitchFamily="2" charset="2"/>
              <a:buChar char="@"/>
            </a:pPr>
            <a:r>
              <a:rPr lang="pt-BR" sz="4000" b="1" dirty="0" smtClean="0">
                <a:solidFill>
                  <a:srgbClr val="002060"/>
                </a:solidFill>
                <a:latin typeface="Times New Roman" pitchFamily="18" charset="0"/>
                <a:cs typeface="Times New Roman" pitchFamily="18" charset="0"/>
              </a:rPr>
              <a:t>- </a:t>
            </a:r>
            <a:r>
              <a:rPr lang="en-US" sz="4000" b="1" dirty="0" err="1" smtClean="0">
                <a:solidFill>
                  <a:srgbClr val="002060"/>
                </a:solidFill>
                <a:latin typeface="Times New Roman" pitchFamily="18" charset="0"/>
                <a:ea typeface="Times New Roman"/>
                <a:cs typeface="Times New Roman" pitchFamily="18" charset="0"/>
                <a:sym typeface="Times New Roman"/>
              </a:rPr>
              <a:t>Vĩ</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độ</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là</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khoảng</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cách</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bằng</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số</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độ</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từ</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địa</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điểm</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đó</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đến</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đường</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Xích</a:t>
            </a:r>
            <a:r>
              <a:rPr lang="en-US" sz="4000" b="1" dirty="0" smtClean="0">
                <a:solidFill>
                  <a:srgbClr val="002060"/>
                </a:solidFill>
                <a:latin typeface="Times New Roman" pitchFamily="18" charset="0"/>
                <a:ea typeface="Times New Roman"/>
                <a:cs typeface="Times New Roman" pitchFamily="18" charset="0"/>
                <a:sym typeface="Times New Roman"/>
              </a:rPr>
              <a:t> </a:t>
            </a:r>
            <a:r>
              <a:rPr lang="en-US" sz="4000" b="1" dirty="0" err="1" smtClean="0">
                <a:solidFill>
                  <a:srgbClr val="002060"/>
                </a:solidFill>
                <a:latin typeface="Times New Roman" pitchFamily="18" charset="0"/>
                <a:ea typeface="Times New Roman"/>
                <a:cs typeface="Times New Roman" pitchFamily="18" charset="0"/>
                <a:sym typeface="Times New Roman"/>
              </a:rPr>
              <a:t>đạo</a:t>
            </a:r>
            <a:r>
              <a:rPr lang="en-US" sz="4000" b="1" dirty="0" smtClean="0">
                <a:solidFill>
                  <a:srgbClr val="002060"/>
                </a:solidFill>
                <a:latin typeface="Times New Roman" pitchFamily="18" charset="0"/>
                <a:ea typeface="Times New Roman"/>
                <a:cs typeface="Times New Roman" pitchFamily="18" charset="0"/>
                <a:sym typeface="Times New Roman"/>
              </a:rPr>
              <a:t>. </a:t>
            </a:r>
          </a:p>
          <a:p>
            <a:pPr marL="571500" lvl="0" indent="-571500" algn="just">
              <a:lnSpc>
                <a:spcPct val="107000"/>
              </a:lnSpc>
              <a:spcBef>
                <a:spcPts val="800"/>
              </a:spcBef>
              <a:buFont typeface="Wingdings" pitchFamily="2" charset="2"/>
              <a:buChar char="@"/>
            </a:pPr>
            <a:r>
              <a:rPr lang="en-US" sz="4000" b="1" dirty="0" err="1" smtClean="0">
                <a:solidFill>
                  <a:srgbClr val="002060"/>
                </a:solidFill>
                <a:latin typeface="Times New Roman" pitchFamily="18" charset="0"/>
                <a:ea typeface="Calibri"/>
                <a:cs typeface="Times New Roman" pitchFamily="18" charset="0"/>
                <a:sym typeface="Times New Roman"/>
              </a:rPr>
              <a:t>Tọa</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độ</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địa</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lí</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là</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a:solidFill>
                  <a:srgbClr val="002060"/>
                </a:solidFill>
                <a:latin typeface="Times New Roman" pitchFamily="18" charset="0"/>
                <a:ea typeface="Calibri"/>
                <a:cs typeface="Times New Roman" pitchFamily="18" charset="0"/>
                <a:sym typeface="Times New Roman"/>
              </a:rPr>
              <a:t> </a:t>
            </a:r>
            <a:r>
              <a:rPr lang="en-US" sz="4000" b="1" dirty="0" err="1">
                <a:solidFill>
                  <a:srgbClr val="002060"/>
                </a:solidFill>
                <a:latin typeface="Times New Roman" pitchFamily="18" charset="0"/>
                <a:ea typeface="Calibri"/>
                <a:cs typeface="Times New Roman" pitchFamily="18" charset="0"/>
                <a:sym typeface="Times New Roman"/>
              </a:rPr>
              <a:t>vĩ</a:t>
            </a:r>
            <a:r>
              <a:rPr lang="en-US" sz="4000" b="1" dirty="0">
                <a:solidFill>
                  <a:srgbClr val="002060"/>
                </a:solidFill>
                <a:latin typeface="Times New Roman" pitchFamily="18" charset="0"/>
                <a:ea typeface="Calibri"/>
                <a:cs typeface="Times New Roman" pitchFamily="18" charset="0"/>
                <a:sym typeface="Times New Roman"/>
              </a:rPr>
              <a:t> </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độ</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và</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kinh</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độ</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đi</a:t>
            </a:r>
            <a:r>
              <a:rPr lang="en-US" sz="4000" b="1" dirty="0" smtClean="0">
                <a:solidFill>
                  <a:srgbClr val="002060"/>
                </a:solidFill>
                <a:latin typeface="Times New Roman" pitchFamily="18" charset="0"/>
                <a:ea typeface="Calibri"/>
                <a:cs typeface="Times New Roman" pitchFamily="18" charset="0"/>
                <a:sym typeface="Times New Roman"/>
              </a:rPr>
              <a:t> qua </a:t>
            </a:r>
            <a:r>
              <a:rPr lang="en-US" sz="4000" b="1" dirty="0" err="1" smtClean="0">
                <a:solidFill>
                  <a:srgbClr val="002060"/>
                </a:solidFill>
                <a:latin typeface="Times New Roman" pitchFamily="18" charset="0"/>
                <a:ea typeface="Calibri"/>
                <a:cs typeface="Times New Roman" pitchFamily="18" charset="0"/>
                <a:sym typeface="Times New Roman"/>
              </a:rPr>
              <a:t>điểm</a:t>
            </a:r>
            <a:r>
              <a:rPr lang="en-US" sz="4000" b="1" dirty="0" smtClean="0">
                <a:solidFill>
                  <a:srgbClr val="002060"/>
                </a:solidFill>
                <a:latin typeface="Times New Roman" pitchFamily="18" charset="0"/>
                <a:ea typeface="Calibri"/>
                <a:cs typeface="Times New Roman" pitchFamily="18" charset="0"/>
                <a:sym typeface="Times New Roman"/>
              </a:rPr>
              <a:t> </a:t>
            </a:r>
            <a:r>
              <a:rPr lang="en-US" sz="4000" b="1" dirty="0" err="1" smtClean="0">
                <a:solidFill>
                  <a:srgbClr val="002060"/>
                </a:solidFill>
                <a:latin typeface="Times New Roman" pitchFamily="18" charset="0"/>
                <a:ea typeface="Calibri"/>
                <a:cs typeface="Times New Roman" pitchFamily="18" charset="0"/>
                <a:sym typeface="Times New Roman"/>
              </a:rPr>
              <a:t>đó</a:t>
            </a:r>
            <a:r>
              <a:rPr lang="en-US" sz="4000" b="1" dirty="0" smtClean="0">
                <a:solidFill>
                  <a:srgbClr val="002060"/>
                </a:solidFill>
                <a:latin typeface="Times New Roman" pitchFamily="18" charset="0"/>
                <a:ea typeface="Calibri"/>
                <a:cs typeface="Times New Roman" pitchFamily="18" charset="0"/>
                <a:sym typeface="Times New Roman"/>
              </a:rPr>
              <a:t>.</a:t>
            </a:r>
            <a:endParaRPr lang="vi-VN" sz="3600" dirty="0">
              <a:solidFill>
                <a:srgbClr val="002060"/>
              </a:solidFill>
              <a:latin typeface="Times New Roman" pitchFamily="18" charset="0"/>
              <a:ea typeface="Calibri"/>
              <a:cs typeface="Times New Roman" pitchFamily="18" charset="0"/>
              <a:sym typeface="Calibri"/>
            </a:endParaRPr>
          </a:p>
        </p:txBody>
      </p:sp>
      <p:grpSp>
        <p:nvGrpSpPr>
          <p:cNvPr id="11" name="Google Shape;715;p15"/>
          <p:cNvGrpSpPr/>
          <p:nvPr/>
        </p:nvGrpSpPr>
        <p:grpSpPr>
          <a:xfrm>
            <a:off x="203200" y="962512"/>
            <a:ext cx="4521106" cy="812490"/>
            <a:chOff x="10186811" y="-840289"/>
            <a:chExt cx="6191350" cy="1016048"/>
          </a:xfrm>
        </p:grpSpPr>
        <p:sp>
          <p:nvSpPr>
            <p:cNvPr id="12" name="Google Shape;716;p15"/>
            <p:cNvSpPr/>
            <p:nvPr/>
          </p:nvSpPr>
          <p:spPr>
            <a:xfrm>
              <a:off x="10343613" y="-795962"/>
              <a:ext cx="6034548"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717;p15"/>
            <p:cNvSpPr txBox="1"/>
            <p:nvPr/>
          </p:nvSpPr>
          <p:spPr>
            <a:xfrm>
              <a:off x="10186811" y="-840289"/>
              <a:ext cx="6034549" cy="101604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 </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2. </a:t>
              </a:r>
              <a:r>
                <a:rPr lang="en-US"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rPr>
                <a:t>TỌA ĐỘ ĐỊA </a:t>
              </a:r>
              <a:r>
                <a:rPr lang="en-US" sz="3600" b="1" i="0" u="none" strike="noStrike" cap="none" dirty="0" smtClean="0">
                  <a:solidFill>
                    <a:srgbClr val="FF0000"/>
                  </a:solidFill>
                  <a:latin typeface="Arial" panose="020B0604020202020204" pitchFamily="34" charset="0"/>
                  <a:ea typeface="Oswald Regular"/>
                  <a:cs typeface="Arial" panose="020B0604020202020204" pitchFamily="34" charset="0"/>
                  <a:sym typeface="Oswald Regular"/>
                </a:rPr>
                <a:t>LÍ</a:t>
              </a:r>
              <a:endParaRPr sz="3600" b="1" i="0" u="none" strike="noStrike" cap="none" dirty="0">
                <a:solidFill>
                  <a:srgbClr val="FF0000"/>
                </a:solidFill>
                <a:latin typeface="Arial" panose="020B0604020202020204" pitchFamily="34" charset="0"/>
                <a:ea typeface="Oswald Regular"/>
                <a:cs typeface="Arial" panose="020B0604020202020204" pitchFamily="34" charset="0"/>
                <a:sym typeface="Oswald Regular"/>
              </a:endParaRPr>
            </a:p>
          </p:txBody>
        </p:sp>
      </p:grpSp>
      <p:pic>
        <p:nvPicPr>
          <p:cNvPr id="15" name="Google Shape;317;p6"/>
          <p:cNvPicPr preferRelativeResize="0"/>
          <p:nvPr/>
        </p:nvPicPr>
        <p:blipFill rotWithShape="1">
          <a:blip r:embed="rId4">
            <a:alphaModFix/>
          </a:blip>
          <a:srcRect l="7984" b="8789"/>
          <a:stretch/>
        </p:blipFill>
        <p:spPr>
          <a:xfrm>
            <a:off x="10064250" y="166904"/>
            <a:ext cx="1939636" cy="1819132"/>
          </a:xfrm>
          <a:prstGeom prst="rect">
            <a:avLst/>
          </a:prstGeom>
          <a:noFill/>
          <a:ln>
            <a:noFill/>
          </a:ln>
        </p:spPr>
      </p:pic>
    </p:spTree>
    <p:extLst>
      <p:ext uri="{BB962C8B-B14F-4D97-AF65-F5344CB8AC3E}">
        <p14:creationId xmlns:p14="http://schemas.microsoft.com/office/powerpoint/2010/main" val="85577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ppt_x</p:attrName>
                                        </p:attrNameLst>
                                      </p:cBhvr>
                                      <p:tavLst>
                                        <p:tav tm="0">
                                          <p:val>
                                            <p:strVal val="#ppt_x-.2"/>
                                          </p:val>
                                        </p:tav>
                                        <p:tav tm="100000">
                                          <p:val>
                                            <p:strVal val="#ppt_x"/>
                                          </p:val>
                                        </p:tav>
                                      </p:tavLst>
                                    </p:anim>
                                    <p:anim calcmode="lin" valueType="num">
                                      <p:cBhvr>
                                        <p:cTn id="13"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000" fill="hold"/>
                                        <p:tgtEl>
                                          <p:spTgt spid="34"/>
                                        </p:tgtEl>
                                        <p:attrNameLst>
                                          <p:attrName>ppt_x</p:attrName>
                                        </p:attrNameLst>
                                      </p:cBhvr>
                                      <p:tavLst>
                                        <p:tav tm="0">
                                          <p:val>
                                            <p:strVal val="#ppt_x-.2"/>
                                          </p:val>
                                        </p:tav>
                                        <p:tav tm="100000">
                                          <p:val>
                                            <p:strVal val="#ppt_x"/>
                                          </p:val>
                                        </p:tav>
                                      </p:tavLst>
                                    </p:anim>
                                    <p:anim calcmode="lin" valueType="num">
                                      <p:cBhvr>
                                        <p:cTn id="20"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1000" fill="hold"/>
                                        <p:tgtEl>
                                          <p:spTgt spid="35"/>
                                        </p:tgtEl>
                                        <p:attrNameLst>
                                          <p:attrName>ppt_x</p:attrName>
                                        </p:attrNameLst>
                                      </p:cBhvr>
                                      <p:tavLst>
                                        <p:tav tm="0">
                                          <p:val>
                                            <p:strVal val="#ppt_x-.2"/>
                                          </p:val>
                                        </p:tav>
                                        <p:tav tm="100000">
                                          <p:val>
                                            <p:strVal val="#ppt_x"/>
                                          </p:val>
                                        </p:tav>
                                      </p:tavLst>
                                    </p:anim>
                                    <p:anim calcmode="lin" valueType="num">
                                      <p:cBhvr>
                                        <p:cTn id="27"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II. </a:t>
            </a:r>
            <a:r>
              <a:rPr lang="en-US" b="1" dirty="0" err="1" smtClean="0">
                <a:solidFill>
                  <a:srgbClr val="FF0000"/>
                </a:solidFill>
              </a:rPr>
              <a:t>Kí</a:t>
            </a:r>
            <a:r>
              <a:rPr lang="en-US" b="1" dirty="0" smtClean="0">
                <a:solidFill>
                  <a:srgbClr val="FF0000"/>
                </a:solidFill>
              </a:rPr>
              <a:t> </a:t>
            </a:r>
            <a:r>
              <a:rPr lang="en-US" b="1" dirty="0" err="1" smtClean="0">
                <a:solidFill>
                  <a:srgbClr val="FF0000"/>
                </a:solidFill>
              </a:rPr>
              <a:t>hiệu</a:t>
            </a:r>
            <a:r>
              <a:rPr lang="en-US" b="1" dirty="0" smtClean="0">
                <a:solidFill>
                  <a:srgbClr val="FF0000"/>
                </a:solidFill>
              </a:rPr>
              <a:t> </a:t>
            </a:r>
            <a:r>
              <a:rPr lang="en-US" b="1" dirty="0" err="1" smtClean="0">
                <a:solidFill>
                  <a:srgbClr val="FF0000"/>
                </a:solidFill>
              </a:rPr>
              <a:t>và</a:t>
            </a:r>
            <a:r>
              <a:rPr lang="en-US" b="1" dirty="0" smtClean="0">
                <a:solidFill>
                  <a:srgbClr val="FF0000"/>
                </a:solidFill>
              </a:rPr>
              <a:t> </a:t>
            </a:r>
            <a:r>
              <a:rPr lang="en-US" b="1" dirty="0" err="1" smtClean="0">
                <a:solidFill>
                  <a:srgbClr val="FF0000"/>
                </a:solidFill>
              </a:rPr>
              <a:t>chú</a:t>
            </a:r>
            <a:r>
              <a:rPr lang="en-US" b="1" dirty="0" smtClean="0">
                <a:solidFill>
                  <a:srgbClr val="FF0000"/>
                </a:solidFill>
              </a:rPr>
              <a:t> </a:t>
            </a:r>
            <a:r>
              <a:rPr lang="en-US" b="1" dirty="0" err="1" smtClean="0">
                <a:solidFill>
                  <a:srgbClr val="FF0000"/>
                </a:solidFill>
              </a:rPr>
              <a:t>giải</a:t>
            </a:r>
            <a:r>
              <a:rPr lang="en-US" b="1" dirty="0" smtClean="0">
                <a:solidFill>
                  <a:srgbClr val="FF0000"/>
                </a:solidFill>
              </a:rPr>
              <a:t> </a:t>
            </a:r>
            <a:r>
              <a:rPr lang="en-US" b="1" dirty="0" err="1" smtClean="0">
                <a:solidFill>
                  <a:srgbClr val="FF0000"/>
                </a:solidFill>
              </a:rPr>
              <a:t>trên</a:t>
            </a:r>
            <a:r>
              <a:rPr lang="en-US" b="1" dirty="0" smtClean="0">
                <a:solidFill>
                  <a:srgbClr val="FF0000"/>
                </a:solidFill>
              </a:rPr>
              <a:t> </a:t>
            </a:r>
            <a:r>
              <a:rPr lang="en-US" b="1" dirty="0" err="1" smtClean="0">
                <a:solidFill>
                  <a:srgbClr val="FF0000"/>
                </a:solidFill>
              </a:rPr>
              <a:t>một</a:t>
            </a:r>
            <a:r>
              <a:rPr lang="en-US" b="1" dirty="0" smtClean="0">
                <a:solidFill>
                  <a:srgbClr val="FF0000"/>
                </a:solidFill>
              </a:rPr>
              <a:t> </a:t>
            </a:r>
            <a:r>
              <a:rPr lang="en-US" b="1" dirty="0" err="1" smtClean="0">
                <a:solidFill>
                  <a:srgbClr val="FF0000"/>
                </a:solidFill>
              </a:rPr>
              <a:t>số</a:t>
            </a:r>
            <a:r>
              <a:rPr lang="en-US" b="1" dirty="0" smtClean="0">
                <a:solidFill>
                  <a:srgbClr val="FF0000"/>
                </a:solidFill>
              </a:rPr>
              <a:t> </a:t>
            </a:r>
            <a:r>
              <a:rPr lang="en-US" b="1" dirty="0" err="1" smtClean="0">
                <a:solidFill>
                  <a:srgbClr val="FF0000"/>
                </a:solidFill>
              </a:rPr>
              <a:t>bản</a:t>
            </a:r>
            <a:r>
              <a:rPr lang="en-US" b="1" dirty="0" smtClean="0">
                <a:solidFill>
                  <a:srgbClr val="FF0000"/>
                </a:solidFill>
              </a:rPr>
              <a:t> </a:t>
            </a:r>
            <a:r>
              <a:rPr lang="en-US" b="1" dirty="0" err="1" smtClean="0">
                <a:solidFill>
                  <a:srgbClr val="FF0000"/>
                </a:solidFill>
              </a:rPr>
              <a:t>đồ</a:t>
            </a:r>
            <a:r>
              <a:rPr lang="en-US" b="1" dirty="0" smtClean="0">
                <a:solidFill>
                  <a:srgbClr val="FF0000"/>
                </a:solidFill>
              </a:rPr>
              <a:t> </a:t>
            </a:r>
            <a:r>
              <a:rPr lang="en-US" b="1" dirty="0" err="1" smtClean="0">
                <a:solidFill>
                  <a:srgbClr val="FF0000"/>
                </a:solidFill>
              </a:rPr>
              <a:t>thông</a:t>
            </a:r>
            <a:r>
              <a:rPr lang="en-US" b="1" dirty="0" smtClean="0">
                <a:solidFill>
                  <a:srgbClr val="FF0000"/>
                </a:solidFill>
              </a:rPr>
              <a:t> </a:t>
            </a:r>
            <a:r>
              <a:rPr lang="en-US" b="1" dirty="0" err="1" smtClean="0">
                <a:solidFill>
                  <a:srgbClr val="FF0000"/>
                </a:solidFill>
              </a:rPr>
              <a:t>dụng</a:t>
            </a:r>
            <a:endParaRPr lang="en-US" b="1" dirty="0">
              <a:solidFill>
                <a:srgbClr val="FF0000"/>
              </a:solidFill>
            </a:endParaRPr>
          </a:p>
        </p:txBody>
      </p:sp>
      <p:sp>
        <p:nvSpPr>
          <p:cNvPr id="3" name="TextBox 2"/>
          <p:cNvSpPr txBox="1"/>
          <p:nvPr/>
        </p:nvSpPr>
        <p:spPr>
          <a:xfrm>
            <a:off x="444989" y="2045043"/>
            <a:ext cx="11284556"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eaLnBrk="1" hangingPunct="1">
              <a:defRPr/>
            </a:pPr>
            <a:r>
              <a:rPr lang="en-US" altLang="en-US" sz="3200" b="1" dirty="0" smtClean="0">
                <a:latin typeface="Times New Roman" panose="02020603050405020304" pitchFamily="18" charset="0"/>
                <a:cs typeface="Times New Roman" panose="02020603050405020304" pitchFamily="18" charset="0"/>
              </a:rPr>
              <a:t>-</a:t>
            </a:r>
            <a:r>
              <a:rPr lang="en-US" altLang="en-US" sz="3200" b="1" dirty="0" err="1" smtClean="0">
                <a:latin typeface="Times New Roman" panose="02020603050405020304" pitchFamily="18" charset="0"/>
                <a:cs typeface="Times New Roman" panose="02020603050405020304" pitchFamily="18" charset="0"/>
              </a:rPr>
              <a:t>Kí</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hiệu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bản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những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dấu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hiệu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ước</a:t>
            </a:r>
            <a:r>
              <a:rPr lang="en-US" altLang="en-US" sz="3200" b="1" dirty="0">
                <a:latin typeface="Times New Roman" panose="02020603050405020304" pitchFamily="18" charset="0"/>
                <a:cs typeface="Times New Roman" panose="02020603050405020304" pitchFamily="18" charset="0"/>
              </a:rPr>
              <a:t> ( </a:t>
            </a:r>
            <a:r>
              <a:rPr lang="en-US" altLang="en-US" sz="3200" b="1" dirty="0" err="1">
                <a:latin typeface="Times New Roman" panose="02020603050405020304" pitchFamily="18" charset="0"/>
                <a:cs typeface="Times New Roman" panose="02020603050405020304" pitchFamily="18" charset="0"/>
              </a:rPr>
              <a:t>màu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sắc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hình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vẽ</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dùng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đối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tượng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địa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lí</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trên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bản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a:t>
            </a:r>
            <a:r>
              <a:rPr lang="en-US" altLang="en-US" sz="3200" b="1" dirty="0">
                <a:latin typeface="Times New Roman" panose="02020603050405020304" pitchFamily="18" charset="0"/>
                <a:cs typeface="Times New Roman" panose="02020603050405020304" pitchFamily="18" charset="0"/>
              </a:rPr>
              <a:t>. </a:t>
            </a:r>
          </a:p>
        </p:txBody>
      </p:sp>
      <p:sp>
        <p:nvSpPr>
          <p:cNvPr id="4" name="Rectangle 3"/>
          <p:cNvSpPr/>
          <p:nvPr/>
        </p:nvSpPr>
        <p:spPr>
          <a:xfrm>
            <a:off x="444989" y="3167390"/>
            <a:ext cx="11284556" cy="1200329"/>
          </a:xfrm>
          <a:prstGeom prst="rect">
            <a:avLst/>
          </a:prstGeom>
        </p:spPr>
        <p:txBody>
          <a:bodyPr wrap="square">
            <a:spAutoFit/>
          </a:bodyPr>
          <a:lstStyle/>
          <a:p>
            <a:pPr marL="457200" indent="-457200">
              <a:buFontTx/>
              <a:buChar char="-"/>
              <a:defRPr/>
            </a:pPr>
            <a:r>
              <a:rPr lang="en-US" altLang="en-US" sz="3600" b="1" dirty="0" err="1">
                <a:latin typeface="Times New Roman" panose="02020603050405020304" pitchFamily="18" charset="0"/>
                <a:cs typeface="Times New Roman" panose="02020603050405020304" pitchFamily="18" charset="0"/>
              </a:rPr>
              <a:t>Kí</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hiệu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bản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đồ</a:t>
            </a:r>
            <a:r>
              <a:rPr lang="vi-VN" sz="3600" dirty="0">
                <a:solidFill>
                  <a:prstClr val="black"/>
                </a:solidFill>
                <a:latin typeface="Times New Roman" panose="02020603050405020304" pitchFamily="18" charset="0"/>
                <a:cs typeface="Times New Roman" panose="02020603050405020304" pitchFamily="18" charset="0"/>
              </a:rPr>
              <a:t> </a:t>
            </a:r>
            <a:r>
              <a:rPr lang="vi-VN" sz="3600" b="1" dirty="0">
                <a:solidFill>
                  <a:prstClr val="black"/>
                </a:solidFill>
                <a:latin typeface="Times New Roman" panose="02020603050405020304" pitchFamily="18" charset="0"/>
                <a:cs typeface="Times New Roman" panose="02020603050405020304" pitchFamily="18" charset="0"/>
              </a:rPr>
              <a:t>giúp người đọc phân biệt được sự khác nhau của các thông tin thể hiện trên bản đồ</a:t>
            </a:r>
            <a:endParaRPr lang="en-US" altLang="en-US" sz="3600" b="1" dirty="0">
              <a:latin typeface="Times New Roman" panose="02020603050405020304" pitchFamily="18" charset="0"/>
              <a:cs typeface="Times New Roman" panose="02020603050405020304" pitchFamily="18" charset="0"/>
            </a:endParaRPr>
          </a:p>
        </p:txBody>
      </p:sp>
      <p:sp>
        <p:nvSpPr>
          <p:cNvPr id="5" name="Rectangle 4"/>
          <p:cNvSpPr/>
          <p:nvPr/>
        </p:nvSpPr>
        <p:spPr>
          <a:xfrm>
            <a:off x="444989" y="4615181"/>
            <a:ext cx="11137800" cy="1200329"/>
          </a:xfrm>
          <a:prstGeom prst="rect">
            <a:avLst/>
          </a:prstGeom>
        </p:spPr>
        <p:txBody>
          <a:bodyPr wrap="square">
            <a:spAutoFit/>
          </a:bodyPr>
          <a:lstStyle/>
          <a:p>
            <a:pPr marL="457200" indent="-457200">
              <a:buFontTx/>
              <a:buChar char="-"/>
              <a:defRPr/>
            </a:pPr>
            <a:r>
              <a:rPr lang="en-US" altLang="en-US" sz="3600" b="1" dirty="0" err="1">
                <a:latin typeface="Times New Roman" panose="02020603050405020304" pitchFamily="18" charset="0"/>
                <a:cs typeface="Times New Roman" panose="02020603050405020304" pitchFamily="18" charset="0"/>
              </a:rPr>
              <a:t>Bảng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chú</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giúp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thích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thông</a:t>
            </a:r>
            <a:r>
              <a:rPr lang="en-US" altLang="en-US" sz="3600" b="1" dirty="0">
                <a:latin typeface="Times New Roman" panose="02020603050405020304" pitchFamily="18" charset="0"/>
                <a:cs typeface="Times New Roman" panose="02020603050405020304" pitchFamily="18" charset="0"/>
              </a:rPr>
              <a:t> </a:t>
            </a:r>
            <a:r>
              <a:rPr lang="en-US" altLang="en-US" sz="3600" b="1" dirty="0" smtClean="0">
                <a:latin typeface="Times New Roman" panose="02020603050405020304" pitchFamily="18" charset="0"/>
                <a:cs typeface="Times New Roman" panose="02020603050405020304" pitchFamily="18" charset="0"/>
              </a:rPr>
              <a:t>tin </a:t>
            </a:r>
            <a:r>
              <a:rPr lang="en-US" altLang="en-US" sz="3600" b="1" dirty="0" err="1" smtClean="0">
                <a:latin typeface="Times New Roman" panose="02020603050405020304" pitchFamily="18" charset="0"/>
                <a:cs typeface="Times New Roman" panose="02020603050405020304" pitchFamily="18" charset="0"/>
              </a:rPr>
              <a:t>kí</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hiệu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bản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đồ</a:t>
            </a:r>
            <a:endParaRPr lang="en-US"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38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88707"/>
            <a:ext cx="12192000" cy="3693319"/>
          </a:xfrm>
          <a:prstGeom prst="rect">
            <a:avLst/>
          </a:prstGeom>
        </p:spPr>
        <p:txBody>
          <a:bodyPr wrap="square">
            <a:spAutoFit/>
          </a:bodyPr>
          <a:lstStyle/>
          <a:p>
            <a:r>
              <a:rPr lang="en-US" sz="1800" b="1" i="1" dirty="0" err="1" smtClean="0"/>
              <a:t>Tỉ</a:t>
            </a:r>
            <a:r>
              <a:rPr lang="en-US" sz="1800" b="1" i="1" dirty="0" smtClean="0"/>
              <a:t> </a:t>
            </a:r>
            <a:r>
              <a:rPr lang="en-US" sz="1800" b="1" i="1" dirty="0" err="1"/>
              <a:t>lệ</a:t>
            </a:r>
            <a:r>
              <a:rPr lang="en-US" sz="1800" b="1" i="1" dirty="0"/>
              <a:t> </a:t>
            </a:r>
            <a:r>
              <a:rPr lang="en-US" sz="1800" b="1" i="1" dirty="0" err="1"/>
              <a:t>bản</a:t>
            </a:r>
            <a:r>
              <a:rPr lang="en-US" sz="1800" b="1" i="1" dirty="0"/>
              <a:t> </a:t>
            </a:r>
            <a:r>
              <a:rPr lang="en-US" sz="1800" b="1" i="1" dirty="0" err="1"/>
              <a:t>đồ</a:t>
            </a:r>
            <a:r>
              <a:rPr lang="en-US" sz="1800" b="1" i="1" dirty="0"/>
              <a:t> </a:t>
            </a:r>
            <a:r>
              <a:rPr lang="en-US" sz="1800" b="1" i="1" dirty="0" err="1"/>
              <a:t>cho</a:t>
            </a:r>
            <a:r>
              <a:rPr lang="en-US" sz="1800" b="1" i="1" dirty="0"/>
              <a:t> </a:t>
            </a:r>
            <a:r>
              <a:rPr lang="en-US" sz="1800" b="1" i="1" dirty="0" err="1"/>
              <a:t>chúng</a:t>
            </a:r>
            <a:r>
              <a:rPr lang="en-US" sz="1800" b="1" i="1" dirty="0"/>
              <a:t> ta </a:t>
            </a:r>
            <a:r>
              <a:rPr lang="en-US" sz="1800" b="1" i="1" dirty="0" err="1"/>
              <a:t>biết</a:t>
            </a:r>
            <a:r>
              <a:rPr lang="en-US" sz="1800" b="1" i="1" dirty="0"/>
              <a:t> </a:t>
            </a:r>
            <a:r>
              <a:rPr lang="en-US" sz="1800" b="1" i="1" dirty="0" err="1"/>
              <a:t>điều</a:t>
            </a:r>
            <a:r>
              <a:rPr lang="en-US" sz="1800" b="1" i="1" dirty="0"/>
              <a:t> </a:t>
            </a:r>
            <a:r>
              <a:rPr lang="en-US" sz="1800" b="1" i="1" dirty="0" err="1"/>
              <a:t>gì</a:t>
            </a:r>
            <a:r>
              <a:rPr lang="en-US" sz="1800" b="1" i="1" dirty="0"/>
              <a:t> ?( ý </a:t>
            </a:r>
            <a:r>
              <a:rPr lang="en-US" sz="1800" b="1" i="1" dirty="0" err="1"/>
              <a:t>nghĩa</a:t>
            </a:r>
            <a:r>
              <a:rPr lang="en-US" sz="1800" b="1" i="1" dirty="0"/>
              <a:t> </a:t>
            </a:r>
            <a:r>
              <a:rPr lang="en-US" sz="1800" b="1" i="1" dirty="0" err="1"/>
              <a:t>của</a:t>
            </a:r>
            <a:r>
              <a:rPr lang="en-US" sz="1800" b="1" i="1" dirty="0"/>
              <a:t> </a:t>
            </a:r>
            <a:r>
              <a:rPr lang="en-US" sz="1800" b="1" i="1" dirty="0" err="1"/>
              <a:t>tỉ</a:t>
            </a:r>
            <a:r>
              <a:rPr lang="en-US" sz="1800" b="1" i="1" dirty="0"/>
              <a:t> </a:t>
            </a:r>
            <a:r>
              <a:rPr lang="en-US" sz="1800" b="1" i="1" dirty="0" err="1"/>
              <a:t>lệ</a:t>
            </a:r>
            <a:r>
              <a:rPr lang="en-US" sz="1800" b="1" i="1" dirty="0"/>
              <a:t> </a:t>
            </a:r>
            <a:r>
              <a:rPr lang="en-US" sz="1800" b="1" i="1" dirty="0" err="1"/>
              <a:t>bản</a:t>
            </a:r>
            <a:r>
              <a:rPr lang="en-US" sz="1800" b="1" i="1" dirty="0"/>
              <a:t> </a:t>
            </a:r>
            <a:r>
              <a:rPr lang="en-US" sz="1800" b="1" i="1" dirty="0" err="1"/>
              <a:t>đồ</a:t>
            </a:r>
            <a:r>
              <a:rPr lang="en-US" sz="1800" b="1" i="1" dirty="0"/>
              <a:t> ?</a:t>
            </a:r>
            <a:endParaRPr lang="en-US" sz="1800" dirty="0"/>
          </a:p>
          <a:p>
            <a:r>
              <a:rPr lang="en-US" sz="1800" dirty="0"/>
              <a:t>- </a:t>
            </a:r>
            <a:r>
              <a:rPr lang="en-US" sz="1800" dirty="0" err="1"/>
              <a:t>Tỉ</a:t>
            </a:r>
            <a:r>
              <a:rPr lang="en-US" sz="1800" dirty="0"/>
              <a:t> </a:t>
            </a:r>
            <a:r>
              <a:rPr lang="en-US" sz="1800" dirty="0" err="1"/>
              <a:t>lệ</a:t>
            </a:r>
            <a:r>
              <a:rPr lang="en-US" sz="1800" dirty="0"/>
              <a:t> </a:t>
            </a:r>
            <a:r>
              <a:rPr lang="en-US" sz="1800" dirty="0" err="1"/>
              <a:t>bản</a:t>
            </a:r>
            <a:r>
              <a:rPr lang="en-US" sz="1800" dirty="0"/>
              <a:t> </a:t>
            </a:r>
            <a:r>
              <a:rPr lang="en-US" sz="1800" dirty="0" err="1"/>
              <a:t>đồ</a:t>
            </a:r>
            <a:r>
              <a:rPr lang="en-US" sz="1800" dirty="0"/>
              <a:t> </a:t>
            </a:r>
            <a:r>
              <a:rPr lang="en-US" sz="1800" dirty="0" err="1"/>
              <a:t>cho</a:t>
            </a:r>
            <a:r>
              <a:rPr lang="en-US" sz="1800" dirty="0"/>
              <a:t> ta </a:t>
            </a:r>
            <a:r>
              <a:rPr lang="en-US" sz="1800" dirty="0" err="1"/>
              <a:t>biết</a:t>
            </a:r>
            <a:r>
              <a:rPr lang="en-US" sz="1800" dirty="0"/>
              <a:t> </a:t>
            </a:r>
            <a:r>
              <a:rPr lang="en-US" sz="1800" dirty="0" err="1"/>
              <a:t>mức</a:t>
            </a:r>
            <a:r>
              <a:rPr lang="en-US" sz="1800" dirty="0"/>
              <a:t> </a:t>
            </a:r>
            <a:r>
              <a:rPr lang="en-US" sz="1800" dirty="0" err="1"/>
              <a:t>độ</a:t>
            </a:r>
            <a:r>
              <a:rPr lang="en-US" sz="1800" dirty="0"/>
              <a:t> </a:t>
            </a:r>
            <a:r>
              <a:rPr lang="en-US" sz="1800" dirty="0" err="1"/>
              <a:t>thu</a:t>
            </a:r>
            <a:r>
              <a:rPr lang="en-US" sz="1800" dirty="0"/>
              <a:t> </a:t>
            </a:r>
            <a:r>
              <a:rPr lang="en-US" sz="1800" dirty="0" err="1"/>
              <a:t>nhỏ</a:t>
            </a:r>
            <a:r>
              <a:rPr lang="en-US" sz="1800" dirty="0"/>
              <a:t> </a:t>
            </a:r>
            <a:r>
              <a:rPr lang="en-US" sz="1800" dirty="0" err="1"/>
              <a:t>độ</a:t>
            </a:r>
            <a:r>
              <a:rPr lang="en-US" sz="1800" dirty="0"/>
              <a:t> </a:t>
            </a:r>
            <a:r>
              <a:rPr lang="en-US" sz="1800" dirty="0" err="1"/>
              <a:t>dài</a:t>
            </a:r>
            <a:r>
              <a:rPr lang="en-US" sz="1800" dirty="0"/>
              <a:t> </a:t>
            </a:r>
            <a:r>
              <a:rPr lang="en-US" sz="1800" dirty="0" err="1"/>
              <a:t>giữa</a:t>
            </a:r>
            <a:r>
              <a:rPr lang="en-US" sz="1800" dirty="0"/>
              <a:t> </a:t>
            </a:r>
            <a:r>
              <a:rPr lang="en-US" sz="1800" dirty="0" err="1"/>
              <a:t>các</a:t>
            </a:r>
            <a:r>
              <a:rPr lang="en-US" sz="1800" dirty="0"/>
              <a:t> </a:t>
            </a:r>
            <a:r>
              <a:rPr lang="en-US" sz="1800" dirty="0" err="1"/>
              <a:t>đối</a:t>
            </a:r>
            <a:r>
              <a:rPr lang="en-US" sz="1800" dirty="0"/>
              <a:t> </a:t>
            </a:r>
            <a:r>
              <a:rPr lang="en-US" sz="1800" dirty="0" err="1"/>
              <a:t>tượng</a:t>
            </a:r>
            <a:r>
              <a:rPr lang="en-US" sz="1800" dirty="0"/>
              <a:t> </a:t>
            </a:r>
            <a:r>
              <a:rPr lang="en-US" sz="1800" dirty="0" err="1"/>
              <a:t>trên</a:t>
            </a:r>
            <a:r>
              <a:rPr lang="en-US" sz="1800" dirty="0"/>
              <a:t> </a:t>
            </a:r>
            <a:r>
              <a:rPr lang="en-US" sz="1800" dirty="0" err="1"/>
              <a:t>bản</a:t>
            </a:r>
            <a:r>
              <a:rPr lang="en-US" sz="1800" dirty="0"/>
              <a:t> </a:t>
            </a:r>
            <a:r>
              <a:rPr lang="en-US" sz="1800" dirty="0" err="1"/>
              <a:t>đồ</a:t>
            </a:r>
            <a:r>
              <a:rPr lang="en-US" sz="1800" dirty="0"/>
              <a:t> so </a:t>
            </a:r>
            <a:r>
              <a:rPr lang="en-US" sz="1800" dirty="0" err="1"/>
              <a:t>với</a:t>
            </a:r>
            <a:r>
              <a:rPr lang="en-US" sz="1800" dirty="0"/>
              <a:t> </a:t>
            </a:r>
            <a:r>
              <a:rPr lang="en-US" sz="1800" dirty="0" err="1"/>
              <a:t>thực</a:t>
            </a:r>
            <a:r>
              <a:rPr lang="en-US" sz="1800" dirty="0"/>
              <a:t> </a:t>
            </a:r>
            <a:r>
              <a:rPr lang="en-US" sz="1800" dirty="0" err="1"/>
              <a:t>tế</a:t>
            </a:r>
            <a:r>
              <a:rPr lang="en-US" sz="1800" dirty="0"/>
              <a:t> </a:t>
            </a:r>
            <a:r>
              <a:rPr lang="en-US" sz="1800" dirty="0" err="1"/>
              <a:t>là</a:t>
            </a:r>
            <a:r>
              <a:rPr lang="en-US" sz="1800" dirty="0"/>
              <a:t> </a:t>
            </a:r>
            <a:r>
              <a:rPr lang="en-US" sz="1800" dirty="0" err="1"/>
              <a:t>bao</a:t>
            </a:r>
            <a:r>
              <a:rPr lang="en-US" sz="1800" dirty="0"/>
              <a:t> </a:t>
            </a:r>
            <a:r>
              <a:rPr lang="en-US" sz="1800" dirty="0" err="1"/>
              <a:t>nhiêu</a:t>
            </a:r>
            <a:endParaRPr lang="en-US" sz="1800" dirty="0"/>
          </a:p>
          <a:p>
            <a:r>
              <a:rPr lang="en-US" sz="1800" dirty="0"/>
              <a:t>- </a:t>
            </a:r>
            <a:r>
              <a:rPr lang="en-US" sz="1800" dirty="0" err="1"/>
              <a:t>Hai</a:t>
            </a:r>
            <a:r>
              <a:rPr lang="en-US" sz="1800" dirty="0"/>
              <a:t> </a:t>
            </a:r>
            <a:r>
              <a:rPr lang="en-US" sz="1800" dirty="0" err="1"/>
              <a:t>dạng</a:t>
            </a:r>
            <a:r>
              <a:rPr lang="en-US" sz="1800" dirty="0"/>
              <a:t>  </a:t>
            </a:r>
            <a:r>
              <a:rPr lang="en-US" sz="1800" dirty="0" err="1"/>
              <a:t>tỉ</a:t>
            </a:r>
            <a:r>
              <a:rPr lang="en-US" sz="1800" dirty="0"/>
              <a:t> </a:t>
            </a:r>
            <a:r>
              <a:rPr lang="en-US" sz="1800" dirty="0" err="1"/>
              <a:t>lệ</a:t>
            </a:r>
            <a:r>
              <a:rPr lang="en-US" sz="1800" dirty="0"/>
              <a:t> </a:t>
            </a:r>
            <a:r>
              <a:rPr lang="en-US" sz="1800" dirty="0" err="1"/>
              <a:t>bản</a:t>
            </a:r>
            <a:r>
              <a:rPr lang="en-US" sz="1800" dirty="0"/>
              <a:t> </a:t>
            </a:r>
            <a:r>
              <a:rPr lang="en-US" sz="1800" dirty="0" err="1"/>
              <a:t>đồ</a:t>
            </a:r>
            <a:r>
              <a:rPr lang="en-US" sz="1800" dirty="0"/>
              <a:t> :</a:t>
            </a:r>
          </a:p>
          <a:p>
            <a:r>
              <a:rPr lang="en-US" sz="1800" dirty="0"/>
              <a:t> +</a:t>
            </a:r>
            <a:r>
              <a:rPr lang="en-US" sz="1800" dirty="0" err="1"/>
              <a:t>Tỉ</a:t>
            </a:r>
            <a:r>
              <a:rPr lang="en-US" sz="1800" dirty="0"/>
              <a:t> </a:t>
            </a:r>
            <a:r>
              <a:rPr lang="en-US" sz="1800" dirty="0" err="1"/>
              <a:t>lệ</a:t>
            </a:r>
            <a:r>
              <a:rPr lang="en-US" sz="1800" dirty="0"/>
              <a:t> </a:t>
            </a:r>
            <a:r>
              <a:rPr lang="en-US" sz="1800" dirty="0" err="1"/>
              <a:t>số</a:t>
            </a:r>
            <a:r>
              <a:rPr lang="en-US" sz="1800" dirty="0"/>
              <a:t> : </a:t>
            </a:r>
            <a:r>
              <a:rPr lang="en-US" sz="1800" dirty="0" err="1"/>
              <a:t>Là</a:t>
            </a:r>
            <a:r>
              <a:rPr lang="en-US" sz="1800" dirty="0"/>
              <a:t> </a:t>
            </a:r>
            <a:r>
              <a:rPr lang="en-US" sz="1800" dirty="0" err="1"/>
              <a:t>một</a:t>
            </a:r>
            <a:r>
              <a:rPr lang="en-US" sz="1800" dirty="0"/>
              <a:t> </a:t>
            </a:r>
            <a:r>
              <a:rPr lang="en-US" sz="1800" dirty="0" err="1"/>
              <a:t>phân</a:t>
            </a:r>
            <a:r>
              <a:rPr lang="en-US" sz="1800" dirty="0"/>
              <a:t> </a:t>
            </a:r>
            <a:r>
              <a:rPr lang="en-US" sz="1800" dirty="0" err="1"/>
              <a:t>số</a:t>
            </a:r>
            <a:r>
              <a:rPr lang="en-US" sz="1800" dirty="0"/>
              <a:t> </a:t>
            </a:r>
            <a:r>
              <a:rPr lang="en-US" sz="1800" dirty="0" err="1"/>
              <a:t>luôn</a:t>
            </a:r>
            <a:r>
              <a:rPr lang="en-US" sz="1800" dirty="0"/>
              <a:t> </a:t>
            </a:r>
            <a:r>
              <a:rPr lang="en-US" sz="1800" dirty="0" err="1"/>
              <a:t>có</a:t>
            </a:r>
            <a:r>
              <a:rPr lang="en-US" sz="1800" dirty="0"/>
              <a:t> </a:t>
            </a:r>
            <a:r>
              <a:rPr lang="en-US" sz="1800" dirty="0" err="1"/>
              <a:t>tử</a:t>
            </a:r>
            <a:r>
              <a:rPr lang="en-US" sz="1800" dirty="0"/>
              <a:t> </a:t>
            </a:r>
            <a:r>
              <a:rPr lang="en-US" sz="1800" dirty="0" err="1"/>
              <a:t>số</a:t>
            </a:r>
            <a:r>
              <a:rPr lang="en-US" sz="1800" dirty="0"/>
              <a:t> </a:t>
            </a:r>
            <a:r>
              <a:rPr lang="en-US" sz="1800" dirty="0" err="1"/>
              <a:t>là</a:t>
            </a:r>
            <a:r>
              <a:rPr lang="en-US" sz="1800" dirty="0"/>
              <a:t> 1. </a:t>
            </a:r>
            <a:r>
              <a:rPr lang="en-US" sz="1800" dirty="0" err="1"/>
              <a:t>Mẫu</a:t>
            </a:r>
            <a:r>
              <a:rPr lang="en-US" sz="1800" dirty="0"/>
              <a:t> </a:t>
            </a:r>
            <a:r>
              <a:rPr lang="en-US" sz="1800" dirty="0" err="1"/>
              <a:t>số</a:t>
            </a:r>
            <a:r>
              <a:rPr lang="en-US" sz="1800" dirty="0"/>
              <a:t> </a:t>
            </a:r>
            <a:r>
              <a:rPr lang="en-US" sz="1800" dirty="0" err="1"/>
              <a:t>càng</a:t>
            </a:r>
            <a:r>
              <a:rPr lang="en-US" sz="1800" dirty="0"/>
              <a:t> </a:t>
            </a:r>
            <a:r>
              <a:rPr lang="en-US" sz="1800" dirty="0" err="1"/>
              <a:t>lớn</a:t>
            </a:r>
            <a:r>
              <a:rPr lang="en-US" sz="1800" dirty="0"/>
              <a:t> </a:t>
            </a:r>
            <a:r>
              <a:rPr lang="en-US" sz="1800" dirty="0" err="1"/>
              <a:t>thì</a:t>
            </a:r>
            <a:r>
              <a:rPr lang="en-US" sz="1800" dirty="0"/>
              <a:t> </a:t>
            </a:r>
            <a:r>
              <a:rPr lang="en-US" sz="1800" dirty="0" err="1"/>
              <a:t>tỉ</a:t>
            </a:r>
            <a:r>
              <a:rPr lang="en-US" sz="1800" dirty="0"/>
              <a:t> </a:t>
            </a:r>
            <a:r>
              <a:rPr lang="en-US" sz="1800" dirty="0" err="1"/>
              <a:t>lệ</a:t>
            </a:r>
            <a:r>
              <a:rPr lang="en-US" sz="1800" dirty="0"/>
              <a:t> </a:t>
            </a:r>
            <a:r>
              <a:rPr lang="en-US" sz="1800" dirty="0" err="1"/>
              <a:t>càng</a:t>
            </a:r>
            <a:r>
              <a:rPr lang="en-US" sz="1800" dirty="0"/>
              <a:t> </a:t>
            </a:r>
            <a:r>
              <a:rPr lang="en-US" sz="1800" dirty="0" err="1"/>
              <a:t>nhỏ</a:t>
            </a:r>
            <a:r>
              <a:rPr lang="en-US" sz="1800" dirty="0"/>
              <a:t> </a:t>
            </a:r>
            <a:r>
              <a:rPr lang="en-US" sz="1800" dirty="0" err="1"/>
              <a:t>và</a:t>
            </a:r>
            <a:r>
              <a:rPr lang="en-US" sz="1800" dirty="0"/>
              <a:t> </a:t>
            </a:r>
            <a:r>
              <a:rPr lang="en-US" sz="1800" dirty="0" err="1"/>
              <a:t>ngược</a:t>
            </a:r>
            <a:r>
              <a:rPr lang="en-US" sz="1800" dirty="0"/>
              <a:t> </a:t>
            </a:r>
            <a:r>
              <a:rPr lang="en-US" sz="1800" dirty="0" err="1"/>
              <a:t>lại</a:t>
            </a:r>
            <a:r>
              <a:rPr lang="en-US" sz="1800" dirty="0"/>
              <a:t>.</a:t>
            </a:r>
          </a:p>
          <a:p>
            <a:r>
              <a:rPr lang="en-US" sz="1800" dirty="0"/>
              <a:t>+</a:t>
            </a:r>
            <a:r>
              <a:rPr lang="en-US" sz="1800" dirty="0" err="1"/>
              <a:t>Tỉ</a:t>
            </a:r>
            <a:r>
              <a:rPr lang="en-US" sz="1800" dirty="0"/>
              <a:t> </a:t>
            </a:r>
            <a:r>
              <a:rPr lang="en-US" sz="1800" dirty="0" err="1"/>
              <a:t>lệ</a:t>
            </a:r>
            <a:r>
              <a:rPr lang="en-US" sz="1800" dirty="0"/>
              <a:t> </a:t>
            </a:r>
            <a:r>
              <a:rPr lang="en-US" sz="1800" dirty="0" err="1"/>
              <a:t>thước</a:t>
            </a:r>
            <a:r>
              <a:rPr lang="en-US" sz="1800" dirty="0"/>
              <a:t> : </a:t>
            </a:r>
            <a:r>
              <a:rPr lang="en-US" sz="1800" dirty="0" err="1"/>
              <a:t>được</a:t>
            </a:r>
            <a:r>
              <a:rPr lang="en-US" sz="1800" dirty="0"/>
              <a:t> </a:t>
            </a:r>
            <a:r>
              <a:rPr lang="en-US" sz="1800" dirty="0" err="1"/>
              <a:t>vẽ</a:t>
            </a:r>
            <a:r>
              <a:rPr lang="en-US" sz="1800" dirty="0"/>
              <a:t> </a:t>
            </a:r>
            <a:r>
              <a:rPr lang="en-US" sz="1800" dirty="0" err="1"/>
              <a:t>cụ</a:t>
            </a:r>
            <a:r>
              <a:rPr lang="en-US" sz="1800" dirty="0"/>
              <a:t> </a:t>
            </a:r>
            <a:r>
              <a:rPr lang="en-US" sz="1800" dirty="0" err="1"/>
              <a:t>thể</a:t>
            </a:r>
            <a:r>
              <a:rPr lang="en-US" sz="1800" dirty="0"/>
              <a:t> </a:t>
            </a:r>
            <a:r>
              <a:rPr lang="en-US" sz="1800" dirty="0" err="1"/>
              <a:t>dưới</a:t>
            </a:r>
            <a:r>
              <a:rPr lang="en-US" sz="1800" dirty="0"/>
              <a:t> </a:t>
            </a:r>
            <a:r>
              <a:rPr lang="en-US" sz="1800" dirty="0" err="1"/>
              <a:t>dạng</a:t>
            </a:r>
            <a:r>
              <a:rPr lang="en-US" sz="1800" dirty="0"/>
              <a:t> </a:t>
            </a:r>
            <a:r>
              <a:rPr lang="en-US" sz="1800" dirty="0" err="1"/>
              <a:t>một</a:t>
            </a:r>
            <a:r>
              <a:rPr lang="en-US" sz="1800" dirty="0"/>
              <a:t> </a:t>
            </a:r>
            <a:r>
              <a:rPr lang="en-US" sz="1800" dirty="0" err="1"/>
              <a:t>thước</a:t>
            </a:r>
            <a:r>
              <a:rPr lang="en-US" sz="1800" dirty="0"/>
              <a:t> </a:t>
            </a:r>
            <a:r>
              <a:rPr lang="en-US" sz="1800" dirty="0" err="1"/>
              <a:t>đo</a:t>
            </a:r>
            <a:r>
              <a:rPr lang="en-US" sz="1800" dirty="0"/>
              <a:t> </a:t>
            </a:r>
            <a:r>
              <a:rPr lang="en-US" sz="1800" dirty="0" err="1"/>
              <a:t>đã</a:t>
            </a:r>
            <a:r>
              <a:rPr lang="en-US" sz="1800" dirty="0"/>
              <a:t> </a:t>
            </a:r>
            <a:r>
              <a:rPr lang="en-US" sz="1800" dirty="0" err="1"/>
              <a:t>tính</a:t>
            </a:r>
            <a:r>
              <a:rPr lang="en-US" sz="1800" dirty="0"/>
              <a:t> </a:t>
            </a:r>
            <a:r>
              <a:rPr lang="en-US" sz="1800" dirty="0" err="1"/>
              <a:t>sẵn</a:t>
            </a:r>
            <a:r>
              <a:rPr lang="en-US" sz="1800" dirty="0"/>
              <a:t>, </a:t>
            </a:r>
            <a:r>
              <a:rPr lang="en-US" sz="1800" dirty="0" err="1"/>
              <a:t>mỗi</a:t>
            </a:r>
            <a:r>
              <a:rPr lang="en-US" sz="1800" dirty="0"/>
              <a:t> </a:t>
            </a:r>
            <a:r>
              <a:rPr lang="en-US" sz="1800" dirty="0" err="1"/>
              <a:t>đoạn</a:t>
            </a:r>
            <a:r>
              <a:rPr lang="en-US" sz="1800" dirty="0"/>
              <a:t> </a:t>
            </a:r>
            <a:r>
              <a:rPr lang="en-US" sz="1800" dirty="0" err="1"/>
              <a:t>đều</a:t>
            </a:r>
            <a:r>
              <a:rPr lang="en-US" sz="1800" dirty="0"/>
              <a:t> </a:t>
            </a:r>
            <a:r>
              <a:rPr lang="en-US" sz="1800" dirty="0" err="1"/>
              <a:t>ghi</a:t>
            </a:r>
            <a:r>
              <a:rPr lang="en-US" sz="1800" dirty="0"/>
              <a:t> </a:t>
            </a:r>
            <a:r>
              <a:rPr lang="en-US" sz="1800" dirty="0" err="1"/>
              <a:t>số</a:t>
            </a:r>
            <a:r>
              <a:rPr lang="en-US" sz="1800" dirty="0"/>
              <a:t> </a:t>
            </a:r>
            <a:r>
              <a:rPr lang="en-US" sz="1800" dirty="0" err="1"/>
              <a:t>đo</a:t>
            </a:r>
            <a:r>
              <a:rPr lang="en-US" sz="1800" dirty="0"/>
              <a:t> </a:t>
            </a:r>
            <a:r>
              <a:rPr lang="en-US" sz="1800" dirty="0" err="1"/>
              <a:t>độ</a:t>
            </a:r>
            <a:r>
              <a:rPr lang="en-US" sz="1800" dirty="0"/>
              <a:t> </a:t>
            </a:r>
            <a:r>
              <a:rPr lang="en-US" sz="1800" dirty="0" err="1"/>
              <a:t>dài</a:t>
            </a:r>
            <a:r>
              <a:rPr lang="en-US" sz="1800" dirty="0"/>
              <a:t> </a:t>
            </a:r>
            <a:r>
              <a:rPr lang="en-US" sz="1800" dirty="0" err="1"/>
              <a:t>tương</a:t>
            </a:r>
            <a:r>
              <a:rPr lang="en-US" sz="1800" dirty="0"/>
              <a:t> </a:t>
            </a:r>
            <a:r>
              <a:rPr lang="en-US" sz="1800" dirty="0" err="1"/>
              <a:t>ứng</a:t>
            </a:r>
            <a:r>
              <a:rPr lang="en-US" sz="1800" dirty="0"/>
              <a:t> </a:t>
            </a:r>
            <a:r>
              <a:rPr lang="en-US" sz="1800" dirty="0" err="1"/>
              <a:t>trên</a:t>
            </a:r>
            <a:r>
              <a:rPr lang="en-US" sz="1800" dirty="0"/>
              <a:t> </a:t>
            </a:r>
            <a:r>
              <a:rPr lang="en-US" sz="1800" dirty="0" err="1"/>
              <a:t>thực</a:t>
            </a:r>
            <a:r>
              <a:rPr lang="en-US" sz="1800" dirty="0"/>
              <a:t> </a:t>
            </a:r>
            <a:r>
              <a:rPr lang="en-US" sz="1800" dirty="0" err="1"/>
              <a:t>địa</a:t>
            </a:r>
            <a:r>
              <a:rPr lang="en-US" sz="1800" dirty="0"/>
              <a:t>.</a:t>
            </a:r>
          </a:p>
          <a:p>
            <a:r>
              <a:rPr lang="en-US" sz="1800" dirty="0"/>
              <a:t>- </a:t>
            </a:r>
            <a:r>
              <a:rPr lang="en-US" sz="1800" dirty="0" err="1"/>
              <a:t>Tỉ</a:t>
            </a:r>
            <a:r>
              <a:rPr lang="en-US" sz="1800" dirty="0"/>
              <a:t> </a:t>
            </a:r>
            <a:r>
              <a:rPr lang="en-US" sz="1800" dirty="0" err="1"/>
              <a:t>lệ</a:t>
            </a:r>
            <a:r>
              <a:rPr lang="en-US" sz="1800" dirty="0"/>
              <a:t> </a:t>
            </a:r>
            <a:r>
              <a:rPr lang="en-US" sz="1800" dirty="0" err="1"/>
              <a:t>càng</a:t>
            </a:r>
            <a:r>
              <a:rPr lang="en-US" sz="1800" dirty="0"/>
              <a:t> </a:t>
            </a:r>
            <a:r>
              <a:rPr lang="en-US" sz="1800" dirty="0" err="1"/>
              <a:t>lớn</a:t>
            </a:r>
            <a:r>
              <a:rPr lang="en-US" sz="1800" dirty="0"/>
              <a:t> </a:t>
            </a:r>
            <a:r>
              <a:rPr lang="en-US" sz="1800" dirty="0" err="1"/>
              <a:t>thì</a:t>
            </a:r>
            <a:r>
              <a:rPr lang="en-US" sz="1800" dirty="0"/>
              <a:t> </a:t>
            </a:r>
            <a:r>
              <a:rPr lang="en-US" sz="1800" dirty="0" err="1"/>
              <a:t>mức</a:t>
            </a:r>
            <a:r>
              <a:rPr lang="en-US" sz="1800" dirty="0"/>
              <a:t> </a:t>
            </a:r>
            <a:r>
              <a:rPr lang="en-US" sz="1800" dirty="0" err="1"/>
              <a:t>độ</a:t>
            </a:r>
            <a:r>
              <a:rPr lang="en-US" sz="1800" dirty="0"/>
              <a:t> chi </a:t>
            </a:r>
            <a:r>
              <a:rPr lang="en-US" sz="1800" dirty="0" err="1"/>
              <a:t>tiết</a:t>
            </a:r>
            <a:r>
              <a:rPr lang="en-US" sz="1800" dirty="0"/>
              <a:t> </a:t>
            </a:r>
            <a:r>
              <a:rPr lang="en-US" sz="1800" dirty="0" err="1"/>
              <a:t>của</a:t>
            </a:r>
            <a:r>
              <a:rPr lang="en-US" sz="1800" dirty="0"/>
              <a:t> </a:t>
            </a:r>
            <a:r>
              <a:rPr lang="en-US" sz="1800" dirty="0" err="1"/>
              <a:t>bản</a:t>
            </a:r>
            <a:r>
              <a:rPr lang="en-US" sz="1800" dirty="0"/>
              <a:t> </a:t>
            </a:r>
            <a:r>
              <a:rPr lang="en-US" sz="1800" dirty="0" err="1"/>
              <a:t>đồ</a:t>
            </a:r>
            <a:r>
              <a:rPr lang="en-US" sz="1800" dirty="0"/>
              <a:t> </a:t>
            </a:r>
            <a:r>
              <a:rPr lang="en-US" sz="1800" dirty="0" err="1"/>
              <a:t>càng</a:t>
            </a:r>
            <a:r>
              <a:rPr lang="en-US" sz="1800" dirty="0"/>
              <a:t> </a:t>
            </a:r>
            <a:r>
              <a:rPr lang="en-US" sz="1800" dirty="0" err="1"/>
              <a:t>cao</a:t>
            </a:r>
            <a:r>
              <a:rPr lang="en-US" sz="1800" dirty="0"/>
              <a:t>.</a:t>
            </a:r>
          </a:p>
          <a:p>
            <a:r>
              <a:rPr lang="en-US" sz="1800" b="1" i="1" dirty="0" err="1" smtClean="0"/>
              <a:t>Kí</a:t>
            </a:r>
            <a:r>
              <a:rPr lang="en-US" sz="1800" b="1" i="1" dirty="0" smtClean="0"/>
              <a:t> </a:t>
            </a:r>
            <a:r>
              <a:rPr lang="en-US" sz="1800" b="1" i="1" dirty="0" err="1"/>
              <a:t>hiệu</a:t>
            </a:r>
            <a:r>
              <a:rPr lang="en-US" sz="1800" b="1" i="1" dirty="0"/>
              <a:t> </a:t>
            </a:r>
            <a:r>
              <a:rPr lang="en-US" sz="1800" b="1" i="1" dirty="0" err="1"/>
              <a:t>bản</a:t>
            </a:r>
            <a:r>
              <a:rPr lang="en-US" sz="1800" b="1" i="1" dirty="0"/>
              <a:t> </a:t>
            </a:r>
            <a:r>
              <a:rPr lang="en-US" sz="1800" b="1" i="1" dirty="0" err="1"/>
              <a:t>đồ</a:t>
            </a:r>
            <a:r>
              <a:rPr lang="en-US" sz="1800" b="1" i="1" dirty="0"/>
              <a:t>. </a:t>
            </a:r>
            <a:r>
              <a:rPr lang="en-US" sz="1800" b="1" i="1" dirty="0" err="1"/>
              <a:t>Các</a:t>
            </a:r>
            <a:r>
              <a:rPr lang="en-US" sz="1800" b="1" i="1" dirty="0"/>
              <a:t> </a:t>
            </a:r>
            <a:r>
              <a:rPr lang="en-US" sz="1800" b="1" i="1" dirty="0" err="1"/>
              <a:t>loại</a:t>
            </a:r>
            <a:r>
              <a:rPr lang="en-US" sz="1800" b="1" i="1" dirty="0"/>
              <a:t> </a:t>
            </a:r>
            <a:r>
              <a:rPr lang="en-US" sz="1800" b="1" i="1" dirty="0" err="1"/>
              <a:t>kí</a:t>
            </a:r>
            <a:r>
              <a:rPr lang="en-US" sz="1800" b="1" i="1" dirty="0"/>
              <a:t> </a:t>
            </a:r>
            <a:r>
              <a:rPr lang="en-US" sz="1800" b="1" i="1" dirty="0" err="1"/>
              <a:t>hiệu</a:t>
            </a:r>
            <a:endParaRPr lang="en-US" sz="1800" dirty="0"/>
          </a:p>
          <a:p>
            <a:pPr fontAlgn="base"/>
            <a:r>
              <a:rPr lang="nl-NL" sz="1800" dirty="0"/>
              <a:t>- Ký hiệu BĐ là những dấu hiệu quy ước ( mầu sắc, hình vẽ) thể hiện đặc trưng các đối tượng địa lí trên bản đồ.</a:t>
            </a:r>
            <a:endParaRPr lang="en-US" sz="1800" dirty="0"/>
          </a:p>
          <a:p>
            <a:r>
              <a:rPr lang="nl-NL" sz="1800" dirty="0"/>
              <a:t>- Có 3 loại ký hiệu  :</a:t>
            </a:r>
            <a:endParaRPr lang="en-US" sz="1800" dirty="0"/>
          </a:p>
          <a:p>
            <a:r>
              <a:rPr lang="nl-NL" sz="1800" dirty="0"/>
              <a:t>+ Ký hiệu điểm : Sân bay, cảng biển, nhà máy thủy điện, nhà máy nhiệt điện, mỏ khoáng sản…</a:t>
            </a:r>
            <a:endParaRPr lang="en-US" sz="1800" dirty="0"/>
          </a:p>
          <a:p>
            <a:r>
              <a:rPr lang="nl-NL" sz="1800" dirty="0"/>
              <a:t>+ Ký hiệu đường : Ranh giới quốc gia, ranh giới tỉnh, đường ô tô, sông…</a:t>
            </a:r>
            <a:endParaRPr lang="en-US" sz="1800" dirty="0"/>
          </a:p>
          <a:p>
            <a:r>
              <a:rPr lang="nl-NL" sz="1800" dirty="0"/>
              <a:t>+Ký hiệu diện tích : vùng trồng lúa, vùng trồng cây công nghiệp…</a:t>
            </a:r>
            <a:endParaRPr lang="en-US" sz="1800" dirty="0"/>
          </a:p>
        </p:txBody>
      </p:sp>
      <p:pic>
        <p:nvPicPr>
          <p:cNvPr id="3" name="Picture 98"/>
          <p:cNvPicPr>
            <a:picLocks noChangeAspect="1" noChangeArrowheads="1"/>
          </p:cNvPicPr>
          <p:nvPr/>
        </p:nvPicPr>
        <p:blipFill>
          <a:blip r:embed="rId2">
            <a:extLst>
              <a:ext uri="{28A0092B-C50C-407E-A947-70E740481C1C}">
                <a14:useLocalDpi xmlns:a14="http://schemas.microsoft.com/office/drawing/2010/main" val="0"/>
              </a:ext>
            </a:extLst>
          </a:blip>
          <a:srcRect b="17494"/>
          <a:stretch>
            <a:fillRect/>
          </a:stretch>
        </p:blipFill>
        <p:spPr bwMode="auto">
          <a:xfrm>
            <a:off x="6678995" y="259058"/>
            <a:ext cx="45720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93"/>
          <p:cNvSpPr txBox="1">
            <a:spLocks noChangeArrowheads="1"/>
          </p:cNvSpPr>
          <p:nvPr/>
        </p:nvSpPr>
        <p:spPr bwMode="auto">
          <a:xfrm>
            <a:off x="309562" y="1660820"/>
            <a:ext cx="6219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zh-CN" sz="3600" b="1" dirty="0">
                <a:solidFill>
                  <a:srgbClr val="FF0000"/>
                </a:solidFill>
                <a:latin typeface="Times New Roman" pitchFamily="18" charset="0"/>
                <a:ea typeface="汉仪喵魂体W"/>
                <a:cs typeface="Times New Roman" pitchFamily="18" charset="0"/>
              </a:rPr>
              <a:t>1. </a:t>
            </a:r>
            <a:r>
              <a:rPr lang="en-US" altLang="zh-CN" sz="3600" b="1" dirty="0" err="1">
                <a:solidFill>
                  <a:srgbClr val="FF0000"/>
                </a:solidFill>
                <a:latin typeface="Times New Roman" pitchFamily="18" charset="0"/>
                <a:ea typeface="汉仪喵魂体W"/>
                <a:cs typeface="Times New Roman" pitchFamily="18" charset="0"/>
              </a:rPr>
              <a:t>Phương</a:t>
            </a:r>
            <a:r>
              <a:rPr lang="en-US" altLang="zh-CN" sz="3600" b="1" dirty="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hướng</a:t>
            </a:r>
            <a:r>
              <a:rPr lang="en-US" altLang="zh-CN" sz="3600" b="1" dirty="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trên</a:t>
            </a:r>
            <a:r>
              <a:rPr lang="en-US" altLang="zh-CN" sz="3600" b="1" dirty="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bản</a:t>
            </a:r>
            <a:r>
              <a:rPr lang="en-US" altLang="zh-CN" sz="3600" b="1" dirty="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đồ</a:t>
            </a:r>
            <a:endParaRPr lang="zh-CN" altLang="en-US" sz="3600" b="1" dirty="0">
              <a:solidFill>
                <a:srgbClr val="FF0000"/>
              </a:solidFill>
              <a:latin typeface="Times New Roman" pitchFamily="18" charset="0"/>
              <a:ea typeface="汉仪喵魂体W"/>
              <a:cs typeface="Times New Roman" pitchFamily="18" charset="0"/>
            </a:endParaRPr>
          </a:p>
        </p:txBody>
      </p:sp>
      <p:sp>
        <p:nvSpPr>
          <p:cNvPr id="5" name="文本框 93"/>
          <p:cNvSpPr txBox="1">
            <a:spLocks noChangeArrowheads="1"/>
          </p:cNvSpPr>
          <p:nvPr/>
        </p:nvSpPr>
        <p:spPr bwMode="auto">
          <a:xfrm>
            <a:off x="146651" y="2541007"/>
            <a:ext cx="6219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zh-CN" sz="3600" b="1" dirty="0" smtClean="0">
                <a:solidFill>
                  <a:srgbClr val="FF0000"/>
                </a:solidFill>
                <a:latin typeface="Times New Roman" pitchFamily="18" charset="0"/>
                <a:ea typeface="汉仪喵魂体W"/>
                <a:cs typeface="Times New Roman" pitchFamily="18" charset="0"/>
              </a:rPr>
              <a:t>2. </a:t>
            </a:r>
            <a:r>
              <a:rPr lang="en-US" altLang="zh-CN" sz="3600" b="1" dirty="0" err="1" smtClean="0">
                <a:solidFill>
                  <a:srgbClr val="FF0000"/>
                </a:solidFill>
                <a:latin typeface="Times New Roman" pitchFamily="18" charset="0"/>
                <a:ea typeface="汉仪喵魂体W"/>
                <a:cs typeface="Times New Roman" pitchFamily="18" charset="0"/>
              </a:rPr>
              <a:t>Tỉ</a:t>
            </a:r>
            <a:r>
              <a:rPr lang="en-US" altLang="zh-CN" sz="3600" b="1" dirty="0" smtClean="0">
                <a:solidFill>
                  <a:srgbClr val="FF0000"/>
                </a:solidFill>
                <a:latin typeface="Times New Roman" pitchFamily="18" charset="0"/>
                <a:ea typeface="汉仪喵魂体W"/>
                <a:cs typeface="Times New Roman" pitchFamily="18" charset="0"/>
              </a:rPr>
              <a:t> </a:t>
            </a:r>
            <a:r>
              <a:rPr lang="en-US" altLang="zh-CN" sz="3600" b="1" dirty="0" err="1" smtClean="0">
                <a:solidFill>
                  <a:srgbClr val="FF0000"/>
                </a:solidFill>
                <a:latin typeface="Times New Roman" pitchFamily="18" charset="0"/>
                <a:ea typeface="汉仪喵魂体W"/>
                <a:cs typeface="Times New Roman" pitchFamily="18" charset="0"/>
              </a:rPr>
              <a:t>lệ</a:t>
            </a:r>
            <a:r>
              <a:rPr lang="en-US" altLang="zh-CN" sz="3600" b="1" dirty="0" smtClean="0">
                <a:solidFill>
                  <a:srgbClr val="FF0000"/>
                </a:solidFill>
                <a:latin typeface="Times New Roman" pitchFamily="18" charset="0"/>
                <a:ea typeface="汉仪喵魂体W"/>
                <a:cs typeface="Times New Roman" pitchFamily="18" charset="0"/>
              </a:rPr>
              <a:t> </a:t>
            </a:r>
            <a:r>
              <a:rPr lang="en-US" altLang="zh-CN" sz="3600" b="1" dirty="0" err="1" smtClean="0">
                <a:solidFill>
                  <a:srgbClr val="FF0000"/>
                </a:solidFill>
                <a:latin typeface="Times New Roman" pitchFamily="18" charset="0"/>
                <a:ea typeface="汉仪喵魂体W"/>
                <a:cs typeface="Times New Roman" pitchFamily="18" charset="0"/>
              </a:rPr>
              <a:t>bản</a:t>
            </a:r>
            <a:r>
              <a:rPr lang="en-US" altLang="zh-CN" sz="3600" b="1" dirty="0" smtClean="0">
                <a:solidFill>
                  <a:srgbClr val="FF0000"/>
                </a:solidFill>
                <a:latin typeface="Times New Roman" pitchFamily="18" charset="0"/>
                <a:ea typeface="汉仪喵魂体W"/>
                <a:cs typeface="Times New Roman" pitchFamily="18" charset="0"/>
              </a:rPr>
              <a:t> </a:t>
            </a:r>
            <a:r>
              <a:rPr lang="en-US" altLang="zh-CN" sz="3600" b="1" dirty="0" err="1" smtClean="0">
                <a:solidFill>
                  <a:srgbClr val="FF0000"/>
                </a:solidFill>
                <a:latin typeface="Times New Roman" pitchFamily="18" charset="0"/>
                <a:ea typeface="汉仪喵魂体W"/>
                <a:cs typeface="Times New Roman" pitchFamily="18" charset="0"/>
              </a:rPr>
              <a:t>đồ</a:t>
            </a:r>
            <a:endParaRPr lang="zh-CN" altLang="en-US" sz="3600" b="1" dirty="0">
              <a:solidFill>
                <a:srgbClr val="FF0000"/>
              </a:solidFill>
              <a:latin typeface="Times New Roman" pitchFamily="18" charset="0"/>
              <a:ea typeface="汉仪喵魂体W"/>
              <a:cs typeface="Times New Roman" pitchFamily="18" charset="0"/>
            </a:endParaRPr>
          </a:p>
        </p:txBody>
      </p:sp>
      <p:sp>
        <p:nvSpPr>
          <p:cNvPr id="6" name="文本框 93"/>
          <p:cNvSpPr txBox="1">
            <a:spLocks noChangeArrowheads="1"/>
          </p:cNvSpPr>
          <p:nvPr/>
        </p:nvSpPr>
        <p:spPr bwMode="auto">
          <a:xfrm>
            <a:off x="309561" y="520448"/>
            <a:ext cx="621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zh-CN" sz="3600" b="1" dirty="0" smtClean="0">
                <a:solidFill>
                  <a:srgbClr val="FF0000"/>
                </a:solidFill>
                <a:latin typeface="Times New Roman" pitchFamily="18" charset="0"/>
                <a:ea typeface="汉仪喵魂体W"/>
                <a:cs typeface="Times New Roman" pitchFamily="18" charset="0"/>
              </a:rPr>
              <a:t>III. </a:t>
            </a:r>
            <a:r>
              <a:rPr lang="en-US" altLang="zh-CN" sz="3600" b="1" dirty="0" err="1" smtClean="0">
                <a:solidFill>
                  <a:srgbClr val="FF0000"/>
                </a:solidFill>
                <a:latin typeface="Times New Roman" pitchFamily="18" charset="0"/>
                <a:ea typeface="汉仪喵魂体W"/>
                <a:cs typeface="Times New Roman" pitchFamily="18" charset="0"/>
              </a:rPr>
              <a:t>Tìm</a:t>
            </a:r>
            <a:r>
              <a:rPr lang="en-US" altLang="zh-CN" sz="3600" b="1" dirty="0" smtClean="0">
                <a:solidFill>
                  <a:srgbClr val="FF0000"/>
                </a:solidFill>
                <a:latin typeface="Times New Roman" pitchFamily="18" charset="0"/>
                <a:ea typeface="汉仪喵魂体W"/>
                <a:cs typeface="Times New Roman" pitchFamily="18" charset="0"/>
              </a:rPr>
              <a:t> </a:t>
            </a:r>
            <a:r>
              <a:rPr lang="en-US" altLang="zh-CN" sz="3600" b="1" dirty="0" err="1" smtClean="0">
                <a:solidFill>
                  <a:srgbClr val="FF0000"/>
                </a:solidFill>
                <a:latin typeface="Times New Roman" pitchFamily="18" charset="0"/>
                <a:ea typeface="汉仪喵魂体W"/>
                <a:cs typeface="Times New Roman" pitchFamily="18" charset="0"/>
              </a:rPr>
              <a:t>đường</a:t>
            </a:r>
            <a:r>
              <a:rPr lang="en-US" altLang="zh-CN" sz="3600" b="1" dirty="0" smtClean="0">
                <a:solidFill>
                  <a:srgbClr val="FF0000"/>
                </a:solidFill>
                <a:latin typeface="Times New Roman" pitchFamily="18" charset="0"/>
                <a:ea typeface="汉仪喵魂体W"/>
                <a:cs typeface="Times New Roman" pitchFamily="18" charset="0"/>
              </a:rPr>
              <a:t> </a:t>
            </a:r>
            <a:r>
              <a:rPr lang="en-US" altLang="zh-CN" sz="3600" b="1" dirty="0" err="1" smtClean="0">
                <a:solidFill>
                  <a:srgbClr val="FF0000"/>
                </a:solidFill>
                <a:latin typeface="Times New Roman" pitchFamily="18" charset="0"/>
                <a:ea typeface="汉仪喵魂体W"/>
                <a:cs typeface="Times New Roman" pitchFamily="18" charset="0"/>
              </a:rPr>
              <a:t>đi</a:t>
            </a:r>
            <a:r>
              <a:rPr lang="en-US" altLang="zh-CN" sz="3600" b="1" dirty="0" smtClean="0">
                <a:solidFill>
                  <a:srgbClr val="FF0000"/>
                </a:solidFill>
                <a:latin typeface="Times New Roman" pitchFamily="18" charset="0"/>
                <a:ea typeface="汉仪喵魂体W"/>
                <a:cs typeface="Times New Roman" pitchFamily="18" charset="0"/>
              </a:rPr>
              <a:t> </a:t>
            </a:r>
            <a:r>
              <a:rPr lang="en-US" altLang="zh-CN" sz="3600" b="1" dirty="0" err="1" smtClean="0">
                <a:solidFill>
                  <a:srgbClr val="FF0000"/>
                </a:solidFill>
                <a:latin typeface="Times New Roman" pitchFamily="18" charset="0"/>
                <a:ea typeface="汉仪喵魂体W"/>
                <a:cs typeface="Times New Roman" pitchFamily="18" charset="0"/>
              </a:rPr>
              <a:t>trên</a:t>
            </a:r>
            <a:r>
              <a:rPr lang="en-US" altLang="zh-CN" sz="3600" b="1" dirty="0" smtClean="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bản</a:t>
            </a:r>
            <a:r>
              <a:rPr lang="en-US" altLang="zh-CN" sz="3600" b="1" dirty="0">
                <a:solidFill>
                  <a:srgbClr val="FF0000"/>
                </a:solidFill>
                <a:latin typeface="Times New Roman" pitchFamily="18" charset="0"/>
                <a:ea typeface="汉仪喵魂体W"/>
                <a:cs typeface="Times New Roman" pitchFamily="18" charset="0"/>
              </a:rPr>
              <a:t> </a:t>
            </a:r>
            <a:r>
              <a:rPr lang="en-US" altLang="zh-CN" sz="3600" b="1" dirty="0" err="1">
                <a:solidFill>
                  <a:srgbClr val="FF0000"/>
                </a:solidFill>
                <a:latin typeface="Times New Roman" pitchFamily="18" charset="0"/>
                <a:ea typeface="汉仪喵魂体W"/>
                <a:cs typeface="Times New Roman" pitchFamily="18" charset="0"/>
              </a:rPr>
              <a:t>đồ</a:t>
            </a:r>
            <a:endParaRPr lang="zh-CN" altLang="en-US" sz="3600" b="1" dirty="0">
              <a:solidFill>
                <a:srgbClr val="FF0000"/>
              </a:solidFill>
              <a:latin typeface="Times New Roman" pitchFamily="18" charset="0"/>
              <a:ea typeface="汉仪喵魂体W"/>
              <a:cs typeface="Times New Roman" pitchFamily="18" charset="0"/>
            </a:endParaRPr>
          </a:p>
        </p:txBody>
      </p:sp>
    </p:spTree>
    <p:extLst>
      <p:ext uri="{BB962C8B-B14F-4D97-AF65-F5344CB8AC3E}">
        <p14:creationId xmlns:p14="http://schemas.microsoft.com/office/powerpoint/2010/main" val="37016534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21876"/>
            <a:ext cx="12044855" cy="1384995"/>
          </a:xfrm>
          <a:prstGeom prst="rect">
            <a:avLst/>
          </a:prstGeom>
        </p:spPr>
        <p:txBody>
          <a:bodyPr wrap="square">
            <a:spAutoFit/>
          </a:bodyPr>
          <a:lstStyle/>
          <a:p>
            <a:r>
              <a:rPr lang="en-US" sz="2800" b="1" dirty="0" err="1">
                <a:solidFill>
                  <a:srgbClr val="0F025E"/>
                </a:solidFill>
                <a:latin typeface="Times New Roman" pitchFamily="18" charset="0"/>
                <a:cs typeface="Times New Roman" pitchFamily="18" charset="0"/>
              </a:rPr>
              <a:t>Em</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hãy</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cho</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biết</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bản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đồ</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với</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tỉ</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lệ</a:t>
            </a:r>
            <a:r>
              <a:rPr lang="en-US" sz="2800" b="1" dirty="0">
                <a:solidFill>
                  <a:srgbClr val="0F025E"/>
                </a:solidFill>
                <a:latin typeface="Times New Roman" pitchFamily="18" charset="0"/>
                <a:cs typeface="Times New Roman" pitchFamily="18" charset="0"/>
              </a:rPr>
              <a:t> 1: </a:t>
            </a:r>
            <a:r>
              <a:rPr lang="en-US" sz="2800" b="1" dirty="0" smtClean="0">
                <a:solidFill>
                  <a:srgbClr val="0F025E"/>
                </a:solidFill>
                <a:latin typeface="Times New Roman" pitchFamily="18" charset="0"/>
                <a:cs typeface="Times New Roman" pitchFamily="18" charset="0"/>
              </a:rPr>
              <a:t>2000. </a:t>
            </a:r>
            <a:r>
              <a:rPr lang="en-US" sz="2800" b="1" dirty="0">
                <a:solidFill>
                  <a:srgbClr val="0F025E"/>
                </a:solidFill>
                <a:latin typeface="Times New Roman" pitchFamily="18" charset="0"/>
                <a:cs typeface="Times New Roman" pitchFamily="18" charset="0"/>
              </a:rPr>
              <a:t>000 </a:t>
            </a:r>
            <a:r>
              <a:rPr lang="en-US" sz="2800" b="1" dirty="0" err="1">
                <a:solidFill>
                  <a:srgbClr val="0F025E"/>
                </a:solidFill>
                <a:latin typeface="Times New Roman" pitchFamily="18" charset="0"/>
                <a:cs typeface="Times New Roman" pitchFamily="18" charset="0"/>
              </a:rPr>
              <a:t>thì</a:t>
            </a:r>
            <a:r>
              <a:rPr lang="en-US" sz="2800" b="1" dirty="0">
                <a:solidFill>
                  <a:srgbClr val="0F025E"/>
                </a:solidFill>
                <a:latin typeface="Times New Roman" pitchFamily="18" charset="0"/>
                <a:cs typeface="Times New Roman" pitchFamily="18" charset="0"/>
              </a:rPr>
              <a:t> 1</a:t>
            </a:r>
            <a:r>
              <a:rPr lang="en-US" sz="2800" b="1" dirty="0" smtClean="0">
                <a:solidFill>
                  <a:srgbClr val="0F025E"/>
                </a:solidFill>
                <a:latin typeface="Times New Roman" pitchFamily="18" charset="0"/>
                <a:cs typeface="Times New Roman" pitchFamily="18" charset="0"/>
              </a:rPr>
              <a:t>cm </a:t>
            </a:r>
            <a:r>
              <a:rPr lang="en-US" sz="2800" b="1" dirty="0" err="1">
                <a:solidFill>
                  <a:srgbClr val="0F025E"/>
                </a:solidFill>
                <a:latin typeface="Times New Roman" pitchFamily="18" charset="0"/>
                <a:cs typeface="Times New Roman" pitchFamily="18" charset="0"/>
              </a:rPr>
              <a:t>trên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bản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đồ</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tương</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ứng</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với</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bao</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nhiêu</a:t>
            </a:r>
            <a:r>
              <a:rPr lang="en-US" sz="2800" b="1" dirty="0">
                <a:solidFill>
                  <a:srgbClr val="0F025E"/>
                </a:solidFill>
                <a:latin typeface="Times New Roman" pitchFamily="18" charset="0"/>
                <a:cs typeface="Times New Roman" pitchFamily="18" charset="0"/>
              </a:rPr>
              <a:t> m </a:t>
            </a:r>
            <a:r>
              <a:rPr lang="en-US" sz="2800" b="1" dirty="0" err="1">
                <a:solidFill>
                  <a:srgbClr val="0F025E"/>
                </a:solidFill>
                <a:latin typeface="Times New Roman" pitchFamily="18" charset="0"/>
                <a:cs typeface="Times New Roman" pitchFamily="18" charset="0"/>
              </a:rPr>
              <a:t>trên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thực</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địa</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Độ</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dài</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giữa</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hai</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điểm</a:t>
            </a:r>
            <a:r>
              <a:rPr lang="en-US" sz="2800" b="1" dirty="0">
                <a:solidFill>
                  <a:srgbClr val="0F025E"/>
                </a:solidFill>
                <a:latin typeface="Times New Roman" pitchFamily="18" charset="0"/>
                <a:cs typeface="Times New Roman" pitchFamily="18" charset="0"/>
              </a:rPr>
              <a:t> A </a:t>
            </a:r>
            <a:r>
              <a:rPr lang="en-US" sz="2800" b="1" dirty="0" err="1">
                <a:solidFill>
                  <a:srgbClr val="0F025E"/>
                </a:solidFill>
                <a:latin typeface="Times New Roman" pitchFamily="18" charset="0"/>
                <a:cs typeface="Times New Roman" pitchFamily="18" charset="0"/>
              </a:rPr>
              <a:t>và</a:t>
            </a:r>
            <a:r>
              <a:rPr lang="en-US" sz="2800" b="1" dirty="0">
                <a:solidFill>
                  <a:srgbClr val="0F025E"/>
                </a:solidFill>
                <a:latin typeface="Times New Roman" pitchFamily="18" charset="0"/>
                <a:cs typeface="Times New Roman" pitchFamily="18" charset="0"/>
              </a:rPr>
              <a:t> B </a:t>
            </a:r>
            <a:r>
              <a:rPr lang="en-US" sz="2800" b="1" dirty="0" err="1">
                <a:solidFill>
                  <a:srgbClr val="0F025E"/>
                </a:solidFill>
                <a:latin typeface="Times New Roman" pitchFamily="18" charset="0"/>
                <a:cs typeface="Times New Roman" pitchFamily="18" charset="0"/>
              </a:rPr>
              <a:t>trên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bản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đồ</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là</a:t>
            </a:r>
            <a:r>
              <a:rPr lang="en-US" sz="2800" b="1" dirty="0">
                <a:solidFill>
                  <a:srgbClr val="0F025E"/>
                </a:solidFill>
                <a:latin typeface="Times New Roman" pitchFamily="18" charset="0"/>
                <a:cs typeface="Times New Roman" pitchFamily="18" charset="0"/>
              </a:rPr>
              <a:t> </a:t>
            </a:r>
            <a:r>
              <a:rPr lang="en-US" sz="2800" b="1" dirty="0" smtClean="0">
                <a:solidFill>
                  <a:srgbClr val="0F025E"/>
                </a:solidFill>
                <a:latin typeface="Times New Roman" pitchFamily="18" charset="0"/>
                <a:cs typeface="Times New Roman" pitchFamily="18" charset="0"/>
              </a:rPr>
              <a:t>5 </a:t>
            </a:r>
            <a:r>
              <a:rPr lang="en-US" sz="2800" b="1" dirty="0">
                <a:solidFill>
                  <a:srgbClr val="0F025E"/>
                </a:solidFill>
                <a:latin typeface="Times New Roman" pitchFamily="18" charset="0"/>
                <a:cs typeface="Times New Roman" pitchFamily="18" charset="0"/>
              </a:rPr>
              <a:t>cm </a:t>
            </a:r>
            <a:r>
              <a:rPr lang="en-US" sz="2800" b="1" dirty="0" err="1">
                <a:solidFill>
                  <a:srgbClr val="0F025E"/>
                </a:solidFill>
                <a:latin typeface="Times New Roman" pitchFamily="18" charset="0"/>
                <a:cs typeface="Times New Roman" pitchFamily="18" charset="0"/>
              </a:rPr>
              <a:t>thì</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khoảng</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cách</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trên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thực</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địa</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của</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hai</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địa</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điểm</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này</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là</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bao</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nhiêu</a:t>
            </a:r>
            <a:r>
              <a:rPr lang="en-US" sz="2800" b="1" dirty="0">
                <a:solidFill>
                  <a:srgbClr val="0F025E"/>
                </a:solidFill>
                <a:latin typeface="Times New Roman" pitchFamily="18" charset="0"/>
                <a:cs typeface="Times New Roman" pitchFamily="18" charset="0"/>
              </a:rPr>
              <a:t>?</a:t>
            </a:r>
            <a:endParaRPr lang="en-US" sz="2800" dirty="0"/>
          </a:p>
        </p:txBody>
      </p:sp>
      <p:sp>
        <p:nvSpPr>
          <p:cNvPr id="5" name="Rectangle 4"/>
          <p:cNvSpPr/>
          <p:nvPr/>
        </p:nvSpPr>
        <p:spPr>
          <a:xfrm>
            <a:off x="152399" y="2774576"/>
            <a:ext cx="12044855" cy="523220"/>
          </a:xfrm>
          <a:prstGeom prst="rect">
            <a:avLst/>
          </a:prstGeom>
        </p:spPr>
        <p:txBody>
          <a:bodyPr wrap="square">
            <a:spAutoFit/>
          </a:bodyPr>
          <a:lstStyle/>
          <a:p>
            <a:r>
              <a:rPr lang="en-US" sz="2800" b="1" dirty="0" smtClean="0">
                <a:solidFill>
                  <a:srgbClr val="0F025E"/>
                </a:solidFill>
                <a:latin typeface="Times New Roman" pitchFamily="18" charset="0"/>
                <a:cs typeface="Times New Roman" pitchFamily="18" charset="0"/>
              </a:rPr>
              <a:t>1cm </a:t>
            </a:r>
            <a:r>
              <a:rPr lang="en-US" sz="2800" b="1" dirty="0" err="1">
                <a:solidFill>
                  <a:srgbClr val="0F025E"/>
                </a:solidFill>
                <a:latin typeface="Times New Roman" pitchFamily="18" charset="0"/>
                <a:cs typeface="Times New Roman" pitchFamily="18" charset="0"/>
              </a:rPr>
              <a:t>trên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bản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đồ</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tương</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ứng</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với</a:t>
            </a:r>
            <a:r>
              <a:rPr lang="en-US" sz="2800" b="1" dirty="0">
                <a:solidFill>
                  <a:srgbClr val="0F025E"/>
                </a:solidFill>
                <a:latin typeface="Times New Roman" pitchFamily="18" charset="0"/>
                <a:cs typeface="Times New Roman" pitchFamily="18" charset="0"/>
              </a:rPr>
              <a:t> </a:t>
            </a:r>
            <a:r>
              <a:rPr lang="en-US" sz="2800" b="1" dirty="0" smtClean="0">
                <a:solidFill>
                  <a:srgbClr val="0F025E"/>
                </a:solidFill>
                <a:latin typeface="Times New Roman" pitchFamily="18" charset="0"/>
                <a:cs typeface="Times New Roman" pitchFamily="18" charset="0"/>
              </a:rPr>
              <a:t>   20.000m </a:t>
            </a:r>
            <a:r>
              <a:rPr lang="en-US" sz="2800" b="1" dirty="0" err="1">
                <a:solidFill>
                  <a:srgbClr val="0F025E"/>
                </a:solidFill>
                <a:latin typeface="Times New Roman" pitchFamily="18" charset="0"/>
                <a:cs typeface="Times New Roman" pitchFamily="18" charset="0"/>
              </a:rPr>
              <a:t>trên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thực</a:t>
            </a:r>
            <a:r>
              <a:rPr lang="en-US" sz="2800" b="1" dirty="0">
                <a:solidFill>
                  <a:srgbClr val="0F025E"/>
                </a:solidFill>
                <a:latin typeface="Times New Roman" pitchFamily="18" charset="0"/>
                <a:cs typeface="Times New Roman" pitchFamily="18" charset="0"/>
              </a:rPr>
              <a:t> </a:t>
            </a:r>
            <a:r>
              <a:rPr lang="en-US" sz="2800" b="1" dirty="0" err="1" smtClean="0">
                <a:solidFill>
                  <a:srgbClr val="0F025E"/>
                </a:solidFill>
                <a:latin typeface="Times New Roman" pitchFamily="18" charset="0"/>
                <a:cs typeface="Times New Roman" pitchFamily="18" charset="0"/>
              </a:rPr>
              <a:t>địa</a:t>
            </a:r>
            <a:r>
              <a:rPr lang="en-US" sz="2800" b="1" dirty="0" smtClean="0">
                <a:solidFill>
                  <a:srgbClr val="0F025E"/>
                </a:solidFill>
                <a:latin typeface="Times New Roman" pitchFamily="18" charset="0"/>
                <a:cs typeface="Times New Roman" pitchFamily="18" charset="0"/>
              </a:rPr>
              <a:t> </a:t>
            </a:r>
            <a:endParaRPr lang="en-US" sz="2800" dirty="0"/>
          </a:p>
        </p:txBody>
      </p:sp>
      <p:sp>
        <p:nvSpPr>
          <p:cNvPr id="6" name="Rectangle 5"/>
          <p:cNvSpPr/>
          <p:nvPr/>
        </p:nvSpPr>
        <p:spPr>
          <a:xfrm>
            <a:off x="304798" y="3879476"/>
            <a:ext cx="12044855" cy="1815882"/>
          </a:xfrm>
          <a:prstGeom prst="rect">
            <a:avLst/>
          </a:prstGeom>
        </p:spPr>
        <p:txBody>
          <a:bodyPr wrap="square">
            <a:spAutoFit/>
          </a:bodyPr>
          <a:lstStyle/>
          <a:p>
            <a:r>
              <a:rPr lang="en-US" sz="2800" b="1" dirty="0" smtClean="0">
                <a:solidFill>
                  <a:srgbClr val="0F025E"/>
                </a:solidFill>
                <a:latin typeface="Times New Roman" pitchFamily="18" charset="0"/>
                <a:cs typeface="Times New Roman" pitchFamily="18" charset="0"/>
              </a:rPr>
              <a:t>1cm </a:t>
            </a:r>
            <a:r>
              <a:rPr lang="en-US" sz="2800" b="1" dirty="0" err="1">
                <a:solidFill>
                  <a:srgbClr val="0F025E"/>
                </a:solidFill>
                <a:latin typeface="Times New Roman" pitchFamily="18" charset="0"/>
                <a:cs typeface="Times New Roman" pitchFamily="18" charset="0"/>
              </a:rPr>
              <a:t>trên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bản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đồ</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tương</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ứng</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với</a:t>
            </a:r>
            <a:r>
              <a:rPr lang="en-US" sz="2800" b="1" dirty="0">
                <a:solidFill>
                  <a:srgbClr val="0F025E"/>
                </a:solidFill>
                <a:latin typeface="Times New Roman" pitchFamily="18" charset="0"/>
                <a:cs typeface="Times New Roman" pitchFamily="18" charset="0"/>
              </a:rPr>
              <a:t> </a:t>
            </a:r>
            <a:r>
              <a:rPr lang="en-US" sz="2800" b="1" dirty="0" smtClean="0">
                <a:solidFill>
                  <a:srgbClr val="0F025E"/>
                </a:solidFill>
                <a:latin typeface="Times New Roman" pitchFamily="18" charset="0"/>
                <a:cs typeface="Times New Roman" pitchFamily="18" charset="0"/>
              </a:rPr>
              <a:t>   20.000m </a:t>
            </a:r>
            <a:r>
              <a:rPr lang="en-US" sz="2800" b="1" dirty="0" err="1">
                <a:solidFill>
                  <a:srgbClr val="0F025E"/>
                </a:solidFill>
                <a:latin typeface="Times New Roman" pitchFamily="18" charset="0"/>
                <a:cs typeface="Times New Roman" pitchFamily="18" charset="0"/>
              </a:rPr>
              <a:t>trên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thực</a:t>
            </a:r>
            <a:r>
              <a:rPr lang="en-US" sz="2800" b="1" dirty="0">
                <a:solidFill>
                  <a:srgbClr val="0F025E"/>
                </a:solidFill>
                <a:latin typeface="Times New Roman" pitchFamily="18" charset="0"/>
                <a:cs typeface="Times New Roman" pitchFamily="18" charset="0"/>
              </a:rPr>
              <a:t> </a:t>
            </a:r>
            <a:r>
              <a:rPr lang="en-US" sz="2800" b="1" dirty="0" err="1" smtClean="0">
                <a:solidFill>
                  <a:srgbClr val="0F025E"/>
                </a:solidFill>
                <a:latin typeface="Times New Roman" pitchFamily="18" charset="0"/>
                <a:cs typeface="Times New Roman" pitchFamily="18" charset="0"/>
              </a:rPr>
              <a:t>địa</a:t>
            </a:r>
            <a:endParaRPr lang="en-US" sz="2800" b="1" dirty="0" smtClean="0">
              <a:solidFill>
                <a:srgbClr val="0F025E"/>
              </a:solidFill>
              <a:latin typeface="Times New Roman" pitchFamily="18" charset="0"/>
              <a:cs typeface="Times New Roman" pitchFamily="18" charset="0"/>
            </a:endParaRPr>
          </a:p>
          <a:p>
            <a:r>
              <a:rPr lang="en-US" sz="2800" b="1" dirty="0" smtClean="0">
                <a:solidFill>
                  <a:srgbClr val="0F025E"/>
                </a:solidFill>
                <a:latin typeface="Times New Roman" pitchFamily="18" charset="0"/>
                <a:cs typeface="Times New Roman" pitchFamily="18" charset="0"/>
              </a:rPr>
              <a:t>5cm</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trên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bản</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đồ</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tương</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ứng</a:t>
            </a:r>
            <a:r>
              <a:rPr lang="en-US" sz="2800" b="1" dirty="0">
                <a:solidFill>
                  <a:srgbClr val="0F025E"/>
                </a:solidFill>
                <a:latin typeface="Times New Roman" pitchFamily="18" charset="0"/>
                <a:cs typeface="Times New Roman" pitchFamily="18" charset="0"/>
              </a:rPr>
              <a:t> </a:t>
            </a:r>
            <a:r>
              <a:rPr lang="en-US" sz="2800" b="1" dirty="0" err="1">
                <a:solidFill>
                  <a:srgbClr val="0F025E"/>
                </a:solidFill>
                <a:latin typeface="Times New Roman" pitchFamily="18" charset="0"/>
                <a:cs typeface="Times New Roman" pitchFamily="18" charset="0"/>
              </a:rPr>
              <a:t>với</a:t>
            </a:r>
            <a:r>
              <a:rPr lang="en-US" sz="2800" b="1" dirty="0">
                <a:solidFill>
                  <a:srgbClr val="0F025E"/>
                </a:solidFill>
                <a:latin typeface="Times New Roman" pitchFamily="18" charset="0"/>
                <a:cs typeface="Times New Roman" pitchFamily="18" charset="0"/>
              </a:rPr>
              <a:t> </a:t>
            </a:r>
            <a:r>
              <a:rPr lang="en-US" sz="2800" b="1" dirty="0" smtClean="0">
                <a:solidFill>
                  <a:srgbClr val="0F025E"/>
                </a:solidFill>
                <a:latin typeface="Times New Roman" pitchFamily="18" charset="0"/>
                <a:cs typeface="Times New Roman" pitchFamily="18" charset="0"/>
              </a:rPr>
              <a:t> ? m</a:t>
            </a:r>
          </a:p>
          <a:p>
            <a:r>
              <a:rPr lang="en-US" sz="2800" b="1" dirty="0" smtClean="0">
                <a:solidFill>
                  <a:srgbClr val="0F025E"/>
                </a:solidFill>
                <a:latin typeface="Times New Roman" pitchFamily="18" charset="0"/>
                <a:cs typeface="Times New Roman" pitchFamily="18" charset="0"/>
              </a:rPr>
              <a:t>5cm x 2000.000cm= 10.000.000cm= 100 km</a:t>
            </a:r>
            <a:endParaRPr lang="en-US" sz="2800" b="1" dirty="0" smtClean="0">
              <a:solidFill>
                <a:srgbClr val="0F025E"/>
              </a:solidFill>
              <a:latin typeface="Times New Roman" pitchFamily="18" charset="0"/>
              <a:cs typeface="Times New Roman" pitchFamily="18" charset="0"/>
            </a:endParaRPr>
          </a:p>
          <a:p>
            <a:r>
              <a:rPr lang="en-US" sz="2800" b="1" dirty="0" smtClean="0">
                <a:solidFill>
                  <a:srgbClr val="0F025E"/>
                </a:solidFill>
                <a:latin typeface="Times New Roman" pitchFamily="18" charset="0"/>
                <a:cs typeface="Times New Roman" pitchFamily="18" charset="0"/>
              </a:rPr>
              <a:t> </a:t>
            </a:r>
            <a:endParaRPr lang="en-US" sz="2800" dirty="0"/>
          </a:p>
        </p:txBody>
      </p:sp>
      <p:sp>
        <p:nvSpPr>
          <p:cNvPr id="7" name="Rectangle 6"/>
          <p:cNvSpPr/>
          <p:nvPr/>
        </p:nvSpPr>
        <p:spPr>
          <a:xfrm>
            <a:off x="304797" y="1676347"/>
            <a:ext cx="12044855" cy="523220"/>
          </a:xfrm>
          <a:prstGeom prst="rect">
            <a:avLst/>
          </a:prstGeom>
        </p:spPr>
        <p:txBody>
          <a:bodyPr wrap="square">
            <a:spAutoFit/>
          </a:bodyPr>
          <a:lstStyle/>
          <a:p>
            <a:r>
              <a:rPr lang="en-US" sz="2800" b="1" dirty="0" smtClean="0">
                <a:solidFill>
                  <a:srgbClr val="0F025E"/>
                </a:solidFill>
                <a:latin typeface="Times New Roman" pitchFamily="18" charset="0"/>
                <a:cs typeface="Times New Roman" pitchFamily="18" charset="0"/>
              </a:rPr>
              <a:t>1 km= 1000m</a:t>
            </a:r>
            <a:endParaRPr lang="en-US" sz="2800" dirty="0"/>
          </a:p>
        </p:txBody>
      </p:sp>
      <p:sp>
        <p:nvSpPr>
          <p:cNvPr id="8" name="Rectangle 7"/>
          <p:cNvSpPr/>
          <p:nvPr/>
        </p:nvSpPr>
        <p:spPr>
          <a:xfrm>
            <a:off x="304798" y="2199567"/>
            <a:ext cx="12044855" cy="523220"/>
          </a:xfrm>
          <a:prstGeom prst="rect">
            <a:avLst/>
          </a:prstGeom>
        </p:spPr>
        <p:txBody>
          <a:bodyPr wrap="square">
            <a:spAutoFit/>
          </a:bodyPr>
          <a:lstStyle/>
          <a:p>
            <a:r>
              <a:rPr lang="en-US" sz="2800" b="1" dirty="0" smtClean="0">
                <a:solidFill>
                  <a:srgbClr val="0F025E"/>
                </a:solidFill>
                <a:latin typeface="Times New Roman" pitchFamily="18" charset="0"/>
                <a:cs typeface="Times New Roman" pitchFamily="18" charset="0"/>
              </a:rPr>
              <a:t>1 m= 100 cm</a:t>
            </a:r>
            <a:endParaRPr lang="en-US" sz="2800" dirty="0"/>
          </a:p>
        </p:txBody>
      </p:sp>
    </p:spTree>
    <p:extLst>
      <p:ext uri="{BB962C8B-B14F-4D97-AF65-F5344CB8AC3E}">
        <p14:creationId xmlns:p14="http://schemas.microsoft.com/office/powerpoint/2010/main" val="16493343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6821" y="400788"/>
            <a:ext cx="10515600" cy="2862322"/>
          </a:xfrm>
          <a:prstGeom prst="rect">
            <a:avLst/>
          </a:prstGeom>
        </p:spPr>
        <p:txBody>
          <a:bodyPr wrap="square">
            <a:spAutoFit/>
          </a:bodyPr>
          <a:lstStyle/>
          <a:p>
            <a:pPr algn="ctr"/>
            <a:r>
              <a:rPr lang="en-US" sz="4000" b="1" dirty="0" smtClean="0">
                <a:solidFill>
                  <a:srgbClr val="FF0000"/>
                </a:solidFill>
                <a:latin typeface="Times New Roman" pitchFamily="18" charset="0"/>
                <a:cs typeface="Times New Roman" pitchFamily="18" charset="0"/>
              </a:rPr>
              <a:t>Cho </a:t>
            </a:r>
            <a:r>
              <a:rPr lang="en-US" sz="4000" b="1" dirty="0" err="1" smtClean="0">
                <a:solidFill>
                  <a:srgbClr val="FF0000"/>
                </a:solidFill>
                <a:latin typeface="Times New Roman" pitchFamily="18" charset="0"/>
                <a:cs typeface="Times New Roman" pitchFamily="18" charset="0"/>
              </a:rPr>
              <a:t>khoảng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cách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thực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địa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từ</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Nội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đến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Hải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Phòng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là</a:t>
            </a:r>
            <a:r>
              <a:rPr lang="en-US" sz="4000" b="1" dirty="0" smtClean="0">
                <a:solidFill>
                  <a:srgbClr val="FF0000"/>
                </a:solidFill>
                <a:latin typeface="Times New Roman" pitchFamily="18" charset="0"/>
                <a:cs typeface="Times New Roman" pitchFamily="18" charset="0"/>
              </a:rPr>
              <a:t> 105 km, </a:t>
            </a:r>
            <a:r>
              <a:rPr lang="en-US" sz="4000" b="1" dirty="0" err="1" smtClean="0">
                <a:solidFill>
                  <a:srgbClr val="FF0000"/>
                </a:solidFill>
                <a:latin typeface="Times New Roman" pitchFamily="18" charset="0"/>
                <a:cs typeface="Times New Roman" pitchFamily="18" charset="0"/>
              </a:rPr>
              <a:t>trên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bản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đồ</a:t>
            </a:r>
            <a:r>
              <a:rPr lang="en-US" sz="4000" b="1" dirty="0" smtClean="0">
                <a:solidFill>
                  <a:srgbClr val="FF0000"/>
                </a:solidFill>
                <a:latin typeface="Times New Roman" pitchFamily="18" charset="0"/>
                <a:cs typeface="Times New Roman" pitchFamily="18" charset="0"/>
              </a:rPr>
              <a:t> VN </a:t>
            </a:r>
            <a:r>
              <a:rPr lang="en-US" sz="4000" b="1" dirty="0" err="1" smtClean="0">
                <a:solidFill>
                  <a:srgbClr val="FF0000"/>
                </a:solidFill>
                <a:latin typeface="Times New Roman" pitchFamily="18" charset="0"/>
                <a:cs typeface="Times New Roman" pitchFamily="18" charset="0"/>
              </a:rPr>
              <a:t>đo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được</a:t>
            </a:r>
            <a:r>
              <a:rPr lang="en-US" sz="4000" b="1" dirty="0" smtClean="0">
                <a:solidFill>
                  <a:srgbClr val="FF0000"/>
                </a:solidFill>
                <a:latin typeface="Times New Roman" pitchFamily="18" charset="0"/>
                <a:cs typeface="Times New Roman" pitchFamily="18" charset="0"/>
              </a:rPr>
              <a:t> VN </a:t>
            </a:r>
            <a:r>
              <a:rPr lang="en-US" sz="4000" b="1" dirty="0" err="1" smtClean="0">
                <a:solidFill>
                  <a:srgbClr val="FF0000"/>
                </a:solidFill>
                <a:latin typeface="Times New Roman" pitchFamily="18" charset="0"/>
                <a:cs typeface="Times New Roman" pitchFamily="18" charset="0"/>
              </a:rPr>
              <a:t>đo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được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giữa</a:t>
            </a:r>
            <a:r>
              <a:rPr lang="en-US" sz="4000" b="1" dirty="0" smtClean="0">
                <a:solidFill>
                  <a:srgbClr val="FF0000"/>
                </a:solidFill>
                <a:latin typeface="Times New Roman" pitchFamily="18" charset="0"/>
                <a:cs typeface="Times New Roman" pitchFamily="18" charset="0"/>
              </a:rPr>
              <a:t> 2 </a:t>
            </a:r>
            <a:r>
              <a:rPr lang="en-US" sz="4000" b="1" dirty="0" err="1" smtClean="0">
                <a:solidFill>
                  <a:srgbClr val="FF0000"/>
                </a:solidFill>
                <a:latin typeface="Times New Roman" pitchFamily="18" charset="0"/>
                <a:cs typeface="Times New Roman" pitchFamily="18" charset="0"/>
              </a:rPr>
              <a:t>thành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phố</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này</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là</a:t>
            </a:r>
            <a:r>
              <a:rPr lang="en-US" sz="4000" b="1" dirty="0" smtClean="0">
                <a:solidFill>
                  <a:srgbClr val="FF0000"/>
                </a:solidFill>
                <a:latin typeface="Times New Roman" pitchFamily="18" charset="0"/>
                <a:cs typeface="Times New Roman" pitchFamily="18" charset="0"/>
              </a:rPr>
              <a:t> 15 cm. </a:t>
            </a:r>
            <a:r>
              <a:rPr lang="en-US" sz="4000" b="1" dirty="0" err="1" smtClean="0">
                <a:solidFill>
                  <a:srgbClr val="FF0000"/>
                </a:solidFill>
                <a:latin typeface="Times New Roman" pitchFamily="18" charset="0"/>
                <a:cs typeface="Times New Roman" pitchFamily="18" charset="0"/>
              </a:rPr>
              <a:t>Hỏi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bản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đồ</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tỉ</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lệ</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bao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nhiêu</a:t>
            </a:r>
            <a:r>
              <a:rPr lang="en-US" sz="4000" b="1" dirty="0" smtClean="0">
                <a:solidFill>
                  <a:srgbClr val="FF0000"/>
                </a:solidFill>
                <a:latin typeface="Times New Roman" pitchFamily="18" charset="0"/>
                <a:cs typeface="Times New Roman" pitchFamily="18" charset="0"/>
              </a:rPr>
              <a:t>?</a:t>
            </a:r>
          </a:p>
          <a:p>
            <a:pPr algn="ctr"/>
            <a:endParaRPr lang="en-US" sz="4000" dirty="0"/>
          </a:p>
        </p:txBody>
      </p:sp>
    </p:spTree>
    <p:extLst>
      <p:ext uri="{BB962C8B-B14F-4D97-AF65-F5344CB8AC3E}">
        <p14:creationId xmlns:p14="http://schemas.microsoft.com/office/powerpoint/2010/main" val="1205795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21"/>
          <p:cNvSpPr/>
          <p:nvPr/>
        </p:nvSpPr>
        <p:spPr>
          <a:xfrm>
            <a:off x="375781" y="1653436"/>
            <a:ext cx="1340285" cy="1891430"/>
          </a:xfrm>
          <a:prstGeom prst="rect">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5" name="Google Shape;875;p21"/>
          <p:cNvSpPr/>
          <p:nvPr/>
        </p:nvSpPr>
        <p:spPr>
          <a:xfrm>
            <a:off x="1726504" y="1805836"/>
            <a:ext cx="1480159" cy="1891430"/>
          </a:xfrm>
          <a:prstGeom prst="rect">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6" name="Google Shape;876;p21"/>
          <p:cNvSpPr/>
          <p:nvPr/>
        </p:nvSpPr>
        <p:spPr>
          <a:xfrm>
            <a:off x="3206663" y="1890387"/>
            <a:ext cx="1227551" cy="1891430"/>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7" name="Google Shape;877;p21"/>
          <p:cNvSpPr/>
          <p:nvPr/>
        </p:nvSpPr>
        <p:spPr>
          <a:xfrm>
            <a:off x="4434214" y="1890387"/>
            <a:ext cx="1480159" cy="1891430"/>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8" name="Google Shape;878;p21"/>
          <p:cNvSpPr/>
          <p:nvPr/>
        </p:nvSpPr>
        <p:spPr>
          <a:xfrm>
            <a:off x="5858005" y="1805836"/>
            <a:ext cx="1480159" cy="189143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9" name="Google Shape;879;p21"/>
          <p:cNvSpPr/>
          <p:nvPr/>
        </p:nvSpPr>
        <p:spPr>
          <a:xfrm>
            <a:off x="7338164" y="1848112"/>
            <a:ext cx="1480159" cy="1891430"/>
          </a:xfrm>
          <a:prstGeom prst="rect">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0" name="Google Shape;880;p21"/>
          <p:cNvSpPr/>
          <p:nvPr/>
        </p:nvSpPr>
        <p:spPr>
          <a:xfrm>
            <a:off x="8768219" y="1805836"/>
            <a:ext cx="1473895" cy="189143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1" name="Google Shape;881;p21"/>
          <p:cNvSpPr/>
          <p:nvPr/>
        </p:nvSpPr>
        <p:spPr>
          <a:xfrm>
            <a:off x="10242114" y="1729636"/>
            <a:ext cx="1511473" cy="1891430"/>
          </a:xfrm>
          <a:prstGeom prst="rect">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2" name="Google Shape;882;p21"/>
          <p:cNvSpPr/>
          <p:nvPr/>
        </p:nvSpPr>
        <p:spPr>
          <a:xfrm>
            <a:off x="49198" y="-48989"/>
            <a:ext cx="12192000" cy="6858000"/>
          </a:xfrm>
          <a:custGeom>
            <a:avLst/>
            <a:gdLst/>
            <a:ahLst/>
            <a:cxnLst/>
            <a:rect l="l" t="t" r="r" b="b"/>
            <a:pathLst>
              <a:path w="12192000" h="6858000" extrusionOk="0">
                <a:moveTo>
                  <a:pt x="3761431" y="2427955"/>
                </a:moveTo>
                <a:lnTo>
                  <a:pt x="3950648" y="2938337"/>
                </a:lnTo>
                <a:lnTo>
                  <a:pt x="3552478" y="2938337"/>
                </a:lnTo>
                <a:close/>
                <a:moveTo>
                  <a:pt x="9486999" y="2156170"/>
                </a:moveTo>
                <a:cubicBezTo>
                  <a:pt x="9637613" y="2156170"/>
                  <a:pt x="9750003" y="2223490"/>
                  <a:pt x="9824169" y="2358130"/>
                </a:cubicBezTo>
                <a:cubicBezTo>
                  <a:pt x="9883501" y="2465956"/>
                  <a:pt x="9913168" y="2601452"/>
                  <a:pt x="9913168" y="2764617"/>
                </a:cubicBezTo>
                <a:cubicBezTo>
                  <a:pt x="9913168" y="2927782"/>
                  <a:pt x="9881505" y="3063848"/>
                  <a:pt x="9818179" y="3172815"/>
                </a:cubicBezTo>
                <a:cubicBezTo>
                  <a:pt x="9740019" y="3306314"/>
                  <a:pt x="9625062" y="3373064"/>
                  <a:pt x="9473307" y="3373064"/>
                </a:cubicBezTo>
                <a:cubicBezTo>
                  <a:pt x="9322693" y="3373064"/>
                  <a:pt x="9210303" y="3305744"/>
                  <a:pt x="9136137" y="3171104"/>
                </a:cubicBezTo>
                <a:cubicBezTo>
                  <a:pt x="9076804" y="3063278"/>
                  <a:pt x="9047138" y="2927782"/>
                  <a:pt x="9047138" y="2764617"/>
                </a:cubicBezTo>
                <a:cubicBezTo>
                  <a:pt x="9047138" y="2602593"/>
                  <a:pt x="9079086" y="2466527"/>
                  <a:pt x="9142983" y="2356419"/>
                </a:cubicBezTo>
                <a:cubicBezTo>
                  <a:pt x="9221142" y="2222920"/>
                  <a:pt x="9335814" y="2156170"/>
                  <a:pt x="9486999" y="2156170"/>
                </a:cubicBezTo>
                <a:close/>
                <a:moveTo>
                  <a:pt x="10303654" y="2135632"/>
                </a:moveTo>
                <a:cubicBezTo>
                  <a:pt x="10284854" y="2135632"/>
                  <a:pt x="10275453" y="2142478"/>
                  <a:pt x="10275453" y="2156170"/>
                </a:cubicBezTo>
                <a:cubicBezTo>
                  <a:pt x="10275453" y="2173856"/>
                  <a:pt x="10333360" y="2189831"/>
                  <a:pt x="10449173" y="2204093"/>
                </a:cubicBezTo>
                <a:cubicBezTo>
                  <a:pt x="10457159" y="2302220"/>
                  <a:pt x="10461153" y="2520155"/>
                  <a:pt x="10461153" y="2857895"/>
                </a:cubicBezTo>
                <a:cubicBezTo>
                  <a:pt x="10461153" y="2973138"/>
                  <a:pt x="10467144" y="3056717"/>
                  <a:pt x="10479124" y="3108633"/>
                </a:cubicBezTo>
                <a:cubicBezTo>
                  <a:pt x="10503086" y="3216459"/>
                  <a:pt x="10563560" y="3296616"/>
                  <a:pt x="10660546" y="3349102"/>
                </a:cubicBezTo>
                <a:cubicBezTo>
                  <a:pt x="10741558" y="3393031"/>
                  <a:pt x="10842252" y="3414996"/>
                  <a:pt x="10962630" y="3414996"/>
                </a:cubicBezTo>
                <a:cubicBezTo>
                  <a:pt x="11120661" y="3414996"/>
                  <a:pt x="11237329" y="3368785"/>
                  <a:pt x="11312636" y="3276363"/>
                </a:cubicBezTo>
                <a:cubicBezTo>
                  <a:pt x="11379957" y="3194209"/>
                  <a:pt x="11417610" y="3070980"/>
                  <a:pt x="11425597" y="2906673"/>
                </a:cubicBezTo>
                <a:lnTo>
                  <a:pt x="11437577" y="2657647"/>
                </a:lnTo>
                <a:cubicBezTo>
                  <a:pt x="11447891" y="2449982"/>
                  <a:pt x="11461927" y="2298227"/>
                  <a:pt x="11479684" y="2202382"/>
                </a:cubicBezTo>
                <a:cubicBezTo>
                  <a:pt x="11592528" y="2190401"/>
                  <a:pt x="11648951" y="2174997"/>
                  <a:pt x="11648951" y="2156170"/>
                </a:cubicBezTo>
                <a:cubicBezTo>
                  <a:pt x="11648951" y="2142478"/>
                  <a:pt x="11639520" y="2135632"/>
                  <a:pt x="11620657" y="2135632"/>
                </a:cubicBezTo>
                <a:cubicBezTo>
                  <a:pt x="11618375" y="2135632"/>
                  <a:pt x="11593516" y="2137914"/>
                  <a:pt x="11546079" y="2142478"/>
                </a:cubicBezTo>
                <a:cubicBezTo>
                  <a:pt x="11498641" y="2147042"/>
                  <a:pt x="11452634" y="2149324"/>
                  <a:pt x="11408054" y="2149324"/>
                </a:cubicBezTo>
                <a:cubicBezTo>
                  <a:pt x="11364045" y="2149324"/>
                  <a:pt x="11318036" y="2147042"/>
                  <a:pt x="11270028" y="2142478"/>
                </a:cubicBezTo>
                <a:cubicBezTo>
                  <a:pt x="11222022" y="2137914"/>
                  <a:pt x="11196591" y="2135632"/>
                  <a:pt x="11193739" y="2135632"/>
                </a:cubicBezTo>
                <a:cubicBezTo>
                  <a:pt x="11175447" y="2135632"/>
                  <a:pt x="11166301" y="2142478"/>
                  <a:pt x="11166301" y="2156170"/>
                </a:cubicBezTo>
                <a:cubicBezTo>
                  <a:pt x="11166301" y="2174997"/>
                  <a:pt x="11222210" y="2190401"/>
                  <a:pt x="11334030" y="2202382"/>
                </a:cubicBezTo>
                <a:cubicBezTo>
                  <a:pt x="11361986" y="2372393"/>
                  <a:pt x="11375963" y="2513308"/>
                  <a:pt x="11375963" y="2625128"/>
                </a:cubicBezTo>
                <a:lnTo>
                  <a:pt x="11375963" y="2809973"/>
                </a:lnTo>
                <a:cubicBezTo>
                  <a:pt x="11375963" y="2982266"/>
                  <a:pt x="11353686" y="3110345"/>
                  <a:pt x="11309133" y="3194209"/>
                </a:cubicBezTo>
                <a:cubicBezTo>
                  <a:pt x="11249159" y="3308882"/>
                  <a:pt x="11141773" y="3366218"/>
                  <a:pt x="10986979" y="3366218"/>
                </a:cubicBezTo>
                <a:cubicBezTo>
                  <a:pt x="10850467" y="3366218"/>
                  <a:pt x="10758789" y="3318580"/>
                  <a:pt x="10711945" y="3223305"/>
                </a:cubicBezTo>
                <a:cubicBezTo>
                  <a:pt x="10679961" y="3158838"/>
                  <a:pt x="10663969" y="3050727"/>
                  <a:pt x="10663969" y="2898972"/>
                </a:cubicBezTo>
                <a:lnTo>
                  <a:pt x="10663969" y="2526715"/>
                </a:lnTo>
                <a:cubicBezTo>
                  <a:pt x="10663969" y="2409191"/>
                  <a:pt x="10667963" y="2301650"/>
                  <a:pt x="10675950" y="2204093"/>
                </a:cubicBezTo>
                <a:cubicBezTo>
                  <a:pt x="10786058" y="2189831"/>
                  <a:pt x="10841112" y="2173856"/>
                  <a:pt x="10841112" y="2156170"/>
                </a:cubicBezTo>
                <a:cubicBezTo>
                  <a:pt x="10841112" y="2142478"/>
                  <a:pt x="10831712" y="2135632"/>
                  <a:pt x="10812912" y="2135632"/>
                </a:cubicBezTo>
                <a:cubicBezTo>
                  <a:pt x="10811201" y="2135632"/>
                  <a:pt x="10801800" y="2136488"/>
                  <a:pt x="10784711" y="2138199"/>
                </a:cubicBezTo>
                <a:cubicBezTo>
                  <a:pt x="10710661" y="2145616"/>
                  <a:pt x="10635471" y="2149324"/>
                  <a:pt x="10559138" y="2149324"/>
                </a:cubicBezTo>
                <a:cubicBezTo>
                  <a:pt x="10483376" y="2149324"/>
                  <a:pt x="10407900" y="2145616"/>
                  <a:pt x="10332709" y="2138199"/>
                </a:cubicBezTo>
                <a:cubicBezTo>
                  <a:pt x="10315611" y="2136488"/>
                  <a:pt x="10305927" y="2135632"/>
                  <a:pt x="10303654" y="2135632"/>
                </a:cubicBezTo>
                <a:close/>
                <a:moveTo>
                  <a:pt x="7582707" y="2135632"/>
                </a:moveTo>
                <a:cubicBezTo>
                  <a:pt x="7563880" y="2135632"/>
                  <a:pt x="7554466" y="2142478"/>
                  <a:pt x="7554466" y="2156170"/>
                </a:cubicBezTo>
                <a:cubicBezTo>
                  <a:pt x="7554466" y="2175559"/>
                  <a:pt x="7610667" y="2191529"/>
                  <a:pt x="7723065" y="2204080"/>
                </a:cubicBezTo>
                <a:lnTo>
                  <a:pt x="8074770" y="2806549"/>
                </a:lnTo>
                <a:lnTo>
                  <a:pt x="8074770" y="3013644"/>
                </a:lnTo>
                <a:cubicBezTo>
                  <a:pt x="8074770" y="3124893"/>
                  <a:pt x="8070491" y="3229296"/>
                  <a:pt x="8061933" y="3326853"/>
                </a:cubicBezTo>
                <a:lnTo>
                  <a:pt x="8049150" y="3327708"/>
                </a:lnTo>
                <a:cubicBezTo>
                  <a:pt x="7932160" y="3337407"/>
                  <a:pt x="7873666" y="3352525"/>
                  <a:pt x="7873666" y="3373064"/>
                </a:cubicBezTo>
                <a:cubicBezTo>
                  <a:pt x="7873666" y="3386756"/>
                  <a:pt x="7884207" y="3393602"/>
                  <a:pt x="7905289" y="3393602"/>
                </a:cubicBezTo>
                <a:cubicBezTo>
                  <a:pt x="7910415" y="3393602"/>
                  <a:pt x="7922663" y="3392746"/>
                  <a:pt x="7942034" y="3391035"/>
                </a:cubicBezTo>
                <a:cubicBezTo>
                  <a:pt x="8026343" y="3383618"/>
                  <a:pt x="8104392" y="3379910"/>
                  <a:pt x="8176177" y="3379910"/>
                </a:cubicBezTo>
                <a:cubicBezTo>
                  <a:pt x="8247963" y="3379910"/>
                  <a:pt x="8326011" y="3383618"/>
                  <a:pt x="8410322" y="3391035"/>
                </a:cubicBezTo>
                <a:cubicBezTo>
                  <a:pt x="8429692" y="3392746"/>
                  <a:pt x="8442226" y="3393602"/>
                  <a:pt x="8447922" y="3393602"/>
                </a:cubicBezTo>
                <a:cubicBezTo>
                  <a:pt x="8468434" y="3393602"/>
                  <a:pt x="8478689" y="3386756"/>
                  <a:pt x="8478689" y="3373064"/>
                </a:cubicBezTo>
                <a:cubicBezTo>
                  <a:pt x="8478689" y="3355378"/>
                  <a:pt x="8415648" y="3339974"/>
                  <a:pt x="8289566" y="3326853"/>
                </a:cubicBezTo>
                <a:cubicBezTo>
                  <a:pt x="8281578" y="3229866"/>
                  <a:pt x="8277585" y="3120043"/>
                  <a:pt x="8277585" y="2997384"/>
                </a:cubicBezTo>
                <a:lnTo>
                  <a:pt x="8277585" y="2773175"/>
                </a:lnTo>
                <a:cubicBezTo>
                  <a:pt x="8459282" y="2494767"/>
                  <a:pt x="8600131" y="2305073"/>
                  <a:pt x="8700131" y="2204093"/>
                </a:cubicBezTo>
                <a:cubicBezTo>
                  <a:pt x="8788122" y="2183555"/>
                  <a:pt x="8832118" y="2167581"/>
                  <a:pt x="8832118" y="2156170"/>
                </a:cubicBezTo>
                <a:cubicBezTo>
                  <a:pt x="8832118" y="2142478"/>
                  <a:pt x="8822705" y="2135632"/>
                  <a:pt x="8803878" y="2135632"/>
                </a:cubicBezTo>
                <a:cubicBezTo>
                  <a:pt x="8797603" y="2135632"/>
                  <a:pt x="8771645" y="2138199"/>
                  <a:pt x="8726004" y="2143334"/>
                </a:cubicBezTo>
                <a:cubicBezTo>
                  <a:pt x="8680363" y="2148469"/>
                  <a:pt x="8638716" y="2151036"/>
                  <a:pt x="8601063" y="2151036"/>
                </a:cubicBezTo>
                <a:cubicBezTo>
                  <a:pt x="8558275" y="2151036"/>
                  <a:pt x="8512634" y="2148469"/>
                  <a:pt x="8464141" y="2143334"/>
                </a:cubicBezTo>
                <a:cubicBezTo>
                  <a:pt x="8415648" y="2138199"/>
                  <a:pt x="8389404" y="2135632"/>
                  <a:pt x="8385411" y="2135632"/>
                </a:cubicBezTo>
                <a:cubicBezTo>
                  <a:pt x="8366584" y="2135632"/>
                  <a:pt x="8357171" y="2142478"/>
                  <a:pt x="8357171" y="2156170"/>
                </a:cubicBezTo>
                <a:cubicBezTo>
                  <a:pt x="8357171" y="2175577"/>
                  <a:pt x="8413936" y="2191555"/>
                  <a:pt x="8527467" y="2204106"/>
                </a:cubicBezTo>
                <a:cubicBezTo>
                  <a:pt x="8504629" y="2321667"/>
                  <a:pt x="8414404" y="2494575"/>
                  <a:pt x="8256793" y="2722832"/>
                </a:cubicBezTo>
                <a:lnTo>
                  <a:pt x="7950898" y="2203960"/>
                </a:lnTo>
                <a:cubicBezTo>
                  <a:pt x="8064287" y="2191435"/>
                  <a:pt x="8120981" y="2175492"/>
                  <a:pt x="8120981" y="2156130"/>
                </a:cubicBezTo>
                <a:cubicBezTo>
                  <a:pt x="8120981" y="2142465"/>
                  <a:pt x="8111567" y="2135632"/>
                  <a:pt x="8092741" y="2135632"/>
                </a:cubicBezTo>
                <a:cubicBezTo>
                  <a:pt x="8087036" y="2135632"/>
                  <a:pt x="8075625" y="2136488"/>
                  <a:pt x="8058510" y="2138199"/>
                </a:cubicBezTo>
                <a:cubicBezTo>
                  <a:pt x="7974075" y="2146757"/>
                  <a:pt x="7900194" y="2151036"/>
                  <a:pt x="7836868" y="2151036"/>
                </a:cubicBezTo>
                <a:cubicBezTo>
                  <a:pt x="7772400" y="2151036"/>
                  <a:pt x="7698805" y="2146757"/>
                  <a:pt x="7616081" y="2138199"/>
                </a:cubicBezTo>
                <a:cubicBezTo>
                  <a:pt x="7599536" y="2136488"/>
                  <a:pt x="7588411" y="2135632"/>
                  <a:pt x="7582707" y="2135632"/>
                </a:cubicBezTo>
                <a:close/>
                <a:moveTo>
                  <a:pt x="5921115" y="2135632"/>
                </a:moveTo>
                <a:cubicBezTo>
                  <a:pt x="5901147" y="2135632"/>
                  <a:pt x="5891163" y="2142478"/>
                  <a:pt x="5891163" y="2156170"/>
                </a:cubicBezTo>
                <a:cubicBezTo>
                  <a:pt x="5891163" y="2175568"/>
                  <a:pt x="5947644" y="2191542"/>
                  <a:pt x="6060605" y="2204093"/>
                </a:cubicBezTo>
                <a:cubicBezTo>
                  <a:pt x="6069162" y="2297086"/>
                  <a:pt x="6073441" y="2403200"/>
                  <a:pt x="6073441" y="2522436"/>
                </a:cubicBezTo>
                <a:lnTo>
                  <a:pt x="6073441" y="3006798"/>
                </a:lnTo>
                <a:cubicBezTo>
                  <a:pt x="6073441" y="3127175"/>
                  <a:pt x="6069162" y="3234145"/>
                  <a:pt x="6060605" y="3327708"/>
                </a:cubicBezTo>
                <a:lnTo>
                  <a:pt x="6049479" y="3328564"/>
                </a:lnTo>
                <a:cubicBezTo>
                  <a:pt x="5943935" y="3338263"/>
                  <a:pt x="5891163" y="3353096"/>
                  <a:pt x="5891163" y="3373064"/>
                </a:cubicBezTo>
                <a:cubicBezTo>
                  <a:pt x="5891163" y="3386756"/>
                  <a:pt x="5901147" y="3393602"/>
                  <a:pt x="5921115" y="3393602"/>
                </a:cubicBezTo>
                <a:cubicBezTo>
                  <a:pt x="5925108" y="3393602"/>
                  <a:pt x="5936233" y="3392746"/>
                  <a:pt x="5954490" y="3391035"/>
                </a:cubicBezTo>
                <a:cubicBezTo>
                  <a:pt x="6032649" y="3383618"/>
                  <a:pt x="6106244" y="3379910"/>
                  <a:pt x="6175276" y="3379910"/>
                </a:cubicBezTo>
                <a:cubicBezTo>
                  <a:pt x="6242026" y="3379910"/>
                  <a:pt x="6315050" y="3383618"/>
                  <a:pt x="6394351" y="3391035"/>
                </a:cubicBezTo>
                <a:cubicBezTo>
                  <a:pt x="6412607" y="3392746"/>
                  <a:pt x="6424303" y="3393602"/>
                  <a:pt x="6429437" y="3393602"/>
                </a:cubicBezTo>
                <a:cubicBezTo>
                  <a:pt x="6448835" y="3393602"/>
                  <a:pt x="6458533" y="3386774"/>
                  <a:pt x="6458533" y="3373117"/>
                </a:cubicBezTo>
                <a:cubicBezTo>
                  <a:pt x="6458533" y="3356626"/>
                  <a:pt x="6402053" y="3341267"/>
                  <a:pt x="6289093" y="3327040"/>
                </a:cubicBezTo>
                <a:cubicBezTo>
                  <a:pt x="6280535" y="3236587"/>
                  <a:pt x="6276256" y="3127647"/>
                  <a:pt x="6276256" y="3000219"/>
                </a:cubicBezTo>
                <a:lnTo>
                  <a:pt x="6276256" y="2797978"/>
                </a:lnTo>
                <a:cubicBezTo>
                  <a:pt x="6300217" y="2795705"/>
                  <a:pt x="6318478" y="2794569"/>
                  <a:pt x="6331038" y="2794569"/>
                </a:cubicBezTo>
                <a:cubicBezTo>
                  <a:pt x="6380102" y="2794569"/>
                  <a:pt x="6421468" y="2806113"/>
                  <a:pt x="6455137" y="2829200"/>
                </a:cubicBezTo>
                <a:cubicBezTo>
                  <a:pt x="6482530" y="2848339"/>
                  <a:pt x="6510775" y="2880715"/>
                  <a:pt x="6539871" y="2926329"/>
                </a:cubicBezTo>
                <a:lnTo>
                  <a:pt x="6754614" y="3266107"/>
                </a:lnTo>
                <a:cubicBezTo>
                  <a:pt x="6784850" y="3313459"/>
                  <a:pt x="6808811" y="3346544"/>
                  <a:pt x="6826498" y="3365362"/>
                </a:cubicBezTo>
                <a:cubicBezTo>
                  <a:pt x="6859587" y="3398451"/>
                  <a:pt x="6895243" y="3414996"/>
                  <a:pt x="6933468" y="3414996"/>
                </a:cubicBezTo>
                <a:cubicBezTo>
                  <a:pt x="6975694" y="3414996"/>
                  <a:pt x="7020198" y="3399164"/>
                  <a:pt x="7066980" y="3367501"/>
                </a:cubicBezTo>
                <a:cubicBezTo>
                  <a:pt x="7113761" y="3335838"/>
                  <a:pt x="7137152" y="3312019"/>
                  <a:pt x="7137152" y="3296045"/>
                </a:cubicBezTo>
                <a:cubicBezTo>
                  <a:pt x="7137152" y="3282923"/>
                  <a:pt x="7130591" y="3276363"/>
                  <a:pt x="7117470" y="3276363"/>
                </a:cubicBezTo>
                <a:cubicBezTo>
                  <a:pt x="7112906" y="3276363"/>
                  <a:pt x="7102351" y="3281069"/>
                  <a:pt x="7085807" y="3290483"/>
                </a:cubicBezTo>
                <a:cubicBezTo>
                  <a:pt x="7069262" y="3299896"/>
                  <a:pt x="7055855" y="3304603"/>
                  <a:pt x="7045586" y="3304603"/>
                </a:cubicBezTo>
                <a:cubicBezTo>
                  <a:pt x="7018202" y="3304603"/>
                  <a:pt x="6975698" y="3258392"/>
                  <a:pt x="6918077" y="3165969"/>
                </a:cubicBezTo>
                <a:lnTo>
                  <a:pt x="6786290" y="2956321"/>
                </a:lnTo>
                <a:cubicBezTo>
                  <a:pt x="6741220" y="2884731"/>
                  <a:pt x="6697005" y="2834161"/>
                  <a:pt x="6653647" y="2804611"/>
                </a:cubicBezTo>
                <a:cubicBezTo>
                  <a:pt x="6601730" y="2768820"/>
                  <a:pt x="6537263" y="2750925"/>
                  <a:pt x="6460245" y="2750925"/>
                </a:cubicBezTo>
                <a:cubicBezTo>
                  <a:pt x="6419739" y="2750925"/>
                  <a:pt x="6369249" y="2755489"/>
                  <a:pt x="6308775" y="2764617"/>
                </a:cubicBezTo>
                <a:lnTo>
                  <a:pt x="6348996" y="2728675"/>
                </a:lnTo>
                <a:cubicBezTo>
                  <a:pt x="6492764" y="2600311"/>
                  <a:pt x="6618561" y="2491059"/>
                  <a:pt x="6726387" y="2400918"/>
                </a:cubicBezTo>
                <a:cubicBezTo>
                  <a:pt x="6845052" y="2301650"/>
                  <a:pt x="6929487" y="2236042"/>
                  <a:pt x="6979692" y="2204093"/>
                </a:cubicBezTo>
                <a:cubicBezTo>
                  <a:pt x="7092653" y="2191542"/>
                  <a:pt x="7149133" y="2175568"/>
                  <a:pt x="7149133" y="2156170"/>
                </a:cubicBezTo>
                <a:cubicBezTo>
                  <a:pt x="7149133" y="2140767"/>
                  <a:pt x="7139720" y="2133921"/>
                  <a:pt x="7120893" y="2135632"/>
                </a:cubicBezTo>
                <a:cubicBezTo>
                  <a:pt x="7013637" y="2145901"/>
                  <a:pt x="6934337" y="2151036"/>
                  <a:pt x="6882991" y="2151036"/>
                </a:cubicBezTo>
                <a:cubicBezTo>
                  <a:pt x="6822517" y="2151036"/>
                  <a:pt x="6755483" y="2147042"/>
                  <a:pt x="6681887" y="2139055"/>
                </a:cubicBezTo>
                <a:cubicBezTo>
                  <a:pt x="6660778" y="2136773"/>
                  <a:pt x="6647657" y="2135632"/>
                  <a:pt x="6642522" y="2135632"/>
                </a:cubicBezTo>
                <a:cubicBezTo>
                  <a:pt x="6624266" y="2135632"/>
                  <a:pt x="6615138" y="2142478"/>
                  <a:pt x="6615138" y="2156170"/>
                </a:cubicBezTo>
                <a:cubicBezTo>
                  <a:pt x="6615138" y="2172145"/>
                  <a:pt x="6661063" y="2188119"/>
                  <a:pt x="6752915" y="2204093"/>
                </a:cubicBezTo>
                <a:cubicBezTo>
                  <a:pt x="6720967" y="2256009"/>
                  <a:pt x="6673614" y="2318480"/>
                  <a:pt x="6610859" y="2391505"/>
                </a:cubicBezTo>
                <a:cubicBezTo>
                  <a:pt x="6463668" y="2552388"/>
                  <a:pt x="6352133" y="2672195"/>
                  <a:pt x="6276256" y="2750925"/>
                </a:cubicBezTo>
                <a:lnTo>
                  <a:pt x="6276256" y="2522436"/>
                </a:lnTo>
                <a:cubicBezTo>
                  <a:pt x="6276256" y="2401489"/>
                  <a:pt x="6280535" y="2295374"/>
                  <a:pt x="6289093" y="2204093"/>
                </a:cubicBezTo>
                <a:cubicBezTo>
                  <a:pt x="6402053" y="2191542"/>
                  <a:pt x="6458533" y="2175568"/>
                  <a:pt x="6458533" y="2156170"/>
                </a:cubicBezTo>
                <a:cubicBezTo>
                  <a:pt x="6458533" y="2142478"/>
                  <a:pt x="6448835" y="2135632"/>
                  <a:pt x="6429437" y="2135632"/>
                </a:cubicBezTo>
                <a:cubicBezTo>
                  <a:pt x="6423162" y="2135632"/>
                  <a:pt x="6411751" y="2136488"/>
                  <a:pt x="6395207" y="2138199"/>
                </a:cubicBezTo>
                <a:cubicBezTo>
                  <a:pt x="6312483" y="2146757"/>
                  <a:pt x="6239173" y="2151036"/>
                  <a:pt x="6175276" y="2151036"/>
                </a:cubicBezTo>
                <a:cubicBezTo>
                  <a:pt x="6109097" y="2151036"/>
                  <a:pt x="6035216" y="2146757"/>
                  <a:pt x="5953634" y="2138199"/>
                </a:cubicBezTo>
                <a:cubicBezTo>
                  <a:pt x="5937089" y="2136488"/>
                  <a:pt x="5926250" y="2135632"/>
                  <a:pt x="5921115" y="2135632"/>
                </a:cubicBezTo>
                <a:close/>
                <a:moveTo>
                  <a:pt x="9503259" y="2114238"/>
                </a:moveTo>
                <a:cubicBezTo>
                  <a:pt x="9301299" y="2114238"/>
                  <a:pt x="9136993" y="2176138"/>
                  <a:pt x="9010340" y="2299938"/>
                </a:cubicBezTo>
                <a:cubicBezTo>
                  <a:pt x="8881976" y="2424880"/>
                  <a:pt x="8817794" y="2588045"/>
                  <a:pt x="8817794" y="2789434"/>
                </a:cubicBezTo>
                <a:cubicBezTo>
                  <a:pt x="8817794" y="2977702"/>
                  <a:pt x="8877697" y="3129457"/>
                  <a:pt x="8997504" y="3244699"/>
                </a:cubicBezTo>
                <a:cubicBezTo>
                  <a:pt x="9115599" y="3358230"/>
                  <a:pt x="9269065" y="3414996"/>
                  <a:pt x="9457904" y="3414996"/>
                </a:cubicBezTo>
                <a:cubicBezTo>
                  <a:pt x="9663286" y="3414996"/>
                  <a:pt x="9829019" y="3353666"/>
                  <a:pt x="9955100" y="3231007"/>
                </a:cubicBezTo>
                <a:cubicBezTo>
                  <a:pt x="10081182" y="3108348"/>
                  <a:pt x="10144224" y="2944612"/>
                  <a:pt x="10144224" y="2739800"/>
                </a:cubicBezTo>
                <a:cubicBezTo>
                  <a:pt x="10144224" y="2552103"/>
                  <a:pt x="10084605" y="2400918"/>
                  <a:pt x="9965370" y="2286246"/>
                </a:cubicBezTo>
                <a:cubicBezTo>
                  <a:pt x="9846134" y="2171574"/>
                  <a:pt x="9692097" y="2114238"/>
                  <a:pt x="9503259" y="2114238"/>
                </a:cubicBezTo>
                <a:close/>
                <a:moveTo>
                  <a:pt x="3854562" y="2084286"/>
                </a:moveTo>
                <a:cubicBezTo>
                  <a:pt x="3842582" y="2084286"/>
                  <a:pt x="3832312" y="2101687"/>
                  <a:pt x="3823755" y="2136488"/>
                </a:cubicBezTo>
                <a:cubicBezTo>
                  <a:pt x="3811203" y="2188975"/>
                  <a:pt x="3785531" y="2263711"/>
                  <a:pt x="3746736" y="2360697"/>
                </a:cubicBezTo>
                <a:cubicBezTo>
                  <a:pt x="3644615" y="2594035"/>
                  <a:pt x="3566456" y="2768325"/>
                  <a:pt x="3512258" y="2883568"/>
                </a:cubicBezTo>
                <a:cubicBezTo>
                  <a:pt x="3433527" y="3055861"/>
                  <a:pt x="3357649" y="3203908"/>
                  <a:pt x="3284625" y="3327708"/>
                </a:cubicBezTo>
                <a:lnTo>
                  <a:pt x="3271788" y="3328564"/>
                </a:lnTo>
                <a:cubicBezTo>
                  <a:pt x="3218731" y="3333413"/>
                  <a:pt x="3178938" y="3339546"/>
                  <a:pt x="3152410" y="3346963"/>
                </a:cubicBezTo>
                <a:lnTo>
                  <a:pt x="3124029" y="3358457"/>
                </a:lnTo>
                <a:lnTo>
                  <a:pt x="3099259" y="3349316"/>
                </a:lnTo>
                <a:cubicBezTo>
                  <a:pt x="3071304" y="3341757"/>
                  <a:pt x="3029372" y="3334554"/>
                  <a:pt x="2973462" y="3327708"/>
                </a:cubicBezTo>
                <a:cubicBezTo>
                  <a:pt x="2963764" y="3210754"/>
                  <a:pt x="2958915" y="3102358"/>
                  <a:pt x="2958915" y="3002519"/>
                </a:cubicBezTo>
                <a:lnTo>
                  <a:pt x="2958915" y="2526715"/>
                </a:lnTo>
                <a:cubicBezTo>
                  <a:pt x="2958915" y="2428588"/>
                  <a:pt x="2963764" y="2321047"/>
                  <a:pt x="2973462" y="2204093"/>
                </a:cubicBezTo>
                <a:cubicBezTo>
                  <a:pt x="3085282" y="2191542"/>
                  <a:pt x="3141192" y="2175568"/>
                  <a:pt x="3141192" y="2156170"/>
                </a:cubicBezTo>
                <a:cubicBezTo>
                  <a:pt x="3141192" y="2142478"/>
                  <a:pt x="3132064" y="2135632"/>
                  <a:pt x="3113807" y="2135632"/>
                </a:cubicBezTo>
                <a:cubicBezTo>
                  <a:pt x="3107532" y="2135632"/>
                  <a:pt x="3096122" y="2136488"/>
                  <a:pt x="3079577" y="2138199"/>
                </a:cubicBezTo>
                <a:cubicBezTo>
                  <a:pt x="2996853" y="2146757"/>
                  <a:pt x="2923543" y="2151036"/>
                  <a:pt x="2859646" y="2151036"/>
                </a:cubicBezTo>
                <a:cubicBezTo>
                  <a:pt x="2793467" y="2151036"/>
                  <a:pt x="2719301" y="2146757"/>
                  <a:pt x="2637148" y="2138199"/>
                </a:cubicBezTo>
                <a:cubicBezTo>
                  <a:pt x="2620603" y="2136488"/>
                  <a:pt x="2609478" y="2135632"/>
                  <a:pt x="2603773" y="2135632"/>
                </a:cubicBezTo>
                <a:cubicBezTo>
                  <a:pt x="2584947" y="2135632"/>
                  <a:pt x="2575533" y="2142478"/>
                  <a:pt x="2575533" y="2156170"/>
                </a:cubicBezTo>
                <a:cubicBezTo>
                  <a:pt x="2575533" y="2175568"/>
                  <a:pt x="2632014" y="2191542"/>
                  <a:pt x="2744974" y="2204093"/>
                </a:cubicBezTo>
                <a:cubicBezTo>
                  <a:pt x="2753532" y="2297086"/>
                  <a:pt x="2757811" y="2406623"/>
                  <a:pt x="2757811" y="2532706"/>
                </a:cubicBezTo>
                <a:lnTo>
                  <a:pt x="2757811" y="2745790"/>
                </a:lnTo>
                <a:lnTo>
                  <a:pt x="2152787" y="2745790"/>
                </a:lnTo>
                <a:lnTo>
                  <a:pt x="2152787" y="2512167"/>
                </a:lnTo>
                <a:cubicBezTo>
                  <a:pt x="2152787" y="2398066"/>
                  <a:pt x="2157066" y="2295374"/>
                  <a:pt x="2165624" y="2204093"/>
                </a:cubicBezTo>
                <a:cubicBezTo>
                  <a:pt x="2278584" y="2191542"/>
                  <a:pt x="2335064" y="2175568"/>
                  <a:pt x="2335064" y="2156170"/>
                </a:cubicBezTo>
                <a:cubicBezTo>
                  <a:pt x="2335064" y="2142478"/>
                  <a:pt x="2325366" y="2135632"/>
                  <a:pt x="2305968" y="2135632"/>
                </a:cubicBezTo>
                <a:cubicBezTo>
                  <a:pt x="2299693" y="2135632"/>
                  <a:pt x="2288283" y="2136488"/>
                  <a:pt x="2271738" y="2138199"/>
                </a:cubicBezTo>
                <a:cubicBezTo>
                  <a:pt x="2190155" y="2146757"/>
                  <a:pt x="2116845" y="2151036"/>
                  <a:pt x="2051807" y="2151036"/>
                </a:cubicBezTo>
                <a:cubicBezTo>
                  <a:pt x="1984487" y="2151036"/>
                  <a:pt x="1910606" y="2146757"/>
                  <a:pt x="1830165" y="2138199"/>
                </a:cubicBezTo>
                <a:cubicBezTo>
                  <a:pt x="1814190" y="2136488"/>
                  <a:pt x="1803351" y="2135632"/>
                  <a:pt x="1797646" y="2135632"/>
                </a:cubicBezTo>
                <a:cubicBezTo>
                  <a:pt x="1777678" y="2135632"/>
                  <a:pt x="1767694" y="2142478"/>
                  <a:pt x="1767694" y="2156170"/>
                </a:cubicBezTo>
                <a:cubicBezTo>
                  <a:pt x="1767694" y="2175568"/>
                  <a:pt x="1824174" y="2191542"/>
                  <a:pt x="1937135" y="2204093"/>
                </a:cubicBezTo>
                <a:cubicBezTo>
                  <a:pt x="1945693" y="2296515"/>
                  <a:pt x="1949971" y="2398922"/>
                  <a:pt x="1949971" y="2511312"/>
                </a:cubicBezTo>
                <a:lnTo>
                  <a:pt x="1949971" y="3017067"/>
                </a:lnTo>
                <a:cubicBezTo>
                  <a:pt x="1949971" y="3130598"/>
                  <a:pt x="1945693" y="3234145"/>
                  <a:pt x="1937135" y="3327708"/>
                </a:cubicBezTo>
                <a:lnTo>
                  <a:pt x="1926010" y="3328564"/>
                </a:lnTo>
                <a:cubicBezTo>
                  <a:pt x="1820466" y="3338263"/>
                  <a:pt x="1767694" y="3353096"/>
                  <a:pt x="1767694" y="3373064"/>
                </a:cubicBezTo>
                <a:cubicBezTo>
                  <a:pt x="1767694" y="3386756"/>
                  <a:pt x="1777678" y="3393602"/>
                  <a:pt x="1797646" y="3393602"/>
                </a:cubicBezTo>
                <a:cubicBezTo>
                  <a:pt x="1802210" y="3393602"/>
                  <a:pt x="1813335" y="3392746"/>
                  <a:pt x="1831021" y="3391035"/>
                </a:cubicBezTo>
                <a:cubicBezTo>
                  <a:pt x="1908610" y="3383618"/>
                  <a:pt x="1982205" y="3379910"/>
                  <a:pt x="2051807" y="3379910"/>
                </a:cubicBezTo>
                <a:cubicBezTo>
                  <a:pt x="2119127" y="3379910"/>
                  <a:pt x="2192152" y="3383618"/>
                  <a:pt x="2270882" y="3391035"/>
                </a:cubicBezTo>
                <a:cubicBezTo>
                  <a:pt x="2289138" y="3392746"/>
                  <a:pt x="2300834" y="3393602"/>
                  <a:pt x="2305968" y="3393602"/>
                </a:cubicBezTo>
                <a:cubicBezTo>
                  <a:pt x="2325366" y="3393602"/>
                  <a:pt x="2335064" y="3386756"/>
                  <a:pt x="2335064" y="3373064"/>
                </a:cubicBezTo>
                <a:cubicBezTo>
                  <a:pt x="2335064" y="3356519"/>
                  <a:pt x="2278584" y="3341115"/>
                  <a:pt x="2165624" y="3326853"/>
                </a:cubicBezTo>
                <a:cubicBezTo>
                  <a:pt x="2157066" y="3236142"/>
                  <a:pt x="2152787" y="3128316"/>
                  <a:pt x="2152787" y="3003375"/>
                </a:cubicBezTo>
                <a:lnTo>
                  <a:pt x="2152787" y="2789434"/>
                </a:lnTo>
                <a:lnTo>
                  <a:pt x="2757811" y="2789434"/>
                </a:lnTo>
                <a:lnTo>
                  <a:pt x="2757811" y="3017067"/>
                </a:lnTo>
                <a:cubicBezTo>
                  <a:pt x="2757811" y="3125463"/>
                  <a:pt x="2753817" y="3228725"/>
                  <a:pt x="2745830" y="3326853"/>
                </a:cubicBezTo>
                <a:cubicBezTo>
                  <a:pt x="2632299" y="3339974"/>
                  <a:pt x="2575533" y="3355378"/>
                  <a:pt x="2575533" y="3373064"/>
                </a:cubicBezTo>
                <a:cubicBezTo>
                  <a:pt x="2575533" y="3386756"/>
                  <a:pt x="2584947" y="3393602"/>
                  <a:pt x="2603773" y="3393602"/>
                </a:cubicBezTo>
                <a:cubicBezTo>
                  <a:pt x="2608337" y="3393602"/>
                  <a:pt x="2619747" y="3392746"/>
                  <a:pt x="2638004" y="3391035"/>
                </a:cubicBezTo>
                <a:cubicBezTo>
                  <a:pt x="2717304" y="3383618"/>
                  <a:pt x="2791185" y="3379910"/>
                  <a:pt x="2859646" y="3379910"/>
                </a:cubicBezTo>
                <a:cubicBezTo>
                  <a:pt x="2926396" y="3379910"/>
                  <a:pt x="2999421" y="3383618"/>
                  <a:pt x="3078721" y="3391035"/>
                </a:cubicBezTo>
                <a:cubicBezTo>
                  <a:pt x="3096977" y="3392746"/>
                  <a:pt x="3108672" y="3393602"/>
                  <a:pt x="3113807" y="3393602"/>
                </a:cubicBezTo>
                <a:cubicBezTo>
                  <a:pt x="3118371" y="3393602"/>
                  <a:pt x="3122365" y="3393174"/>
                  <a:pt x="3125788" y="3392318"/>
                </a:cubicBezTo>
                <a:lnTo>
                  <a:pt x="3127124" y="3391717"/>
                </a:lnTo>
                <a:lnTo>
                  <a:pt x="3128502" y="3392318"/>
                </a:lnTo>
                <a:cubicBezTo>
                  <a:pt x="3132032" y="3393174"/>
                  <a:pt x="3136150" y="3393602"/>
                  <a:pt x="3140857" y="3393602"/>
                </a:cubicBezTo>
                <a:cubicBezTo>
                  <a:pt x="3145991" y="3393602"/>
                  <a:pt x="3173661" y="3391035"/>
                  <a:pt x="3223866" y="3385900"/>
                </a:cubicBezTo>
                <a:cubicBezTo>
                  <a:pt x="3274070" y="3380766"/>
                  <a:pt x="3321137" y="3378198"/>
                  <a:pt x="3365066" y="3378198"/>
                </a:cubicBezTo>
                <a:cubicBezTo>
                  <a:pt x="3407284" y="3378198"/>
                  <a:pt x="3453352" y="3380766"/>
                  <a:pt x="3503272" y="3385900"/>
                </a:cubicBezTo>
                <a:cubicBezTo>
                  <a:pt x="3553191" y="3391035"/>
                  <a:pt x="3581289" y="3393602"/>
                  <a:pt x="3587565" y="3393602"/>
                </a:cubicBezTo>
                <a:cubicBezTo>
                  <a:pt x="3605250" y="3393602"/>
                  <a:pt x="3614093" y="3386756"/>
                  <a:pt x="3614093" y="3373064"/>
                </a:cubicBezTo>
                <a:cubicBezTo>
                  <a:pt x="3614093" y="3354807"/>
                  <a:pt x="3557327" y="3339689"/>
                  <a:pt x="3443796" y="3327708"/>
                </a:cubicBezTo>
                <a:cubicBezTo>
                  <a:pt x="3450072" y="3278074"/>
                  <a:pt x="3462623" y="3219882"/>
                  <a:pt x="3481450" y="3153133"/>
                </a:cubicBezTo>
                <a:cubicBezTo>
                  <a:pt x="3484873" y="3142293"/>
                  <a:pt x="3502844" y="3085242"/>
                  <a:pt x="3535363" y="2981980"/>
                </a:cubicBezTo>
                <a:lnTo>
                  <a:pt x="3968378" y="2981980"/>
                </a:lnTo>
                <a:cubicBezTo>
                  <a:pt x="4027141" y="3130883"/>
                  <a:pt x="4065080" y="3246126"/>
                  <a:pt x="4082195" y="3327708"/>
                </a:cubicBezTo>
                <a:cubicBezTo>
                  <a:pt x="3968664" y="3339689"/>
                  <a:pt x="3911898" y="3354807"/>
                  <a:pt x="3911898" y="3373064"/>
                </a:cubicBezTo>
                <a:cubicBezTo>
                  <a:pt x="3911898" y="3386756"/>
                  <a:pt x="3921311" y="3393602"/>
                  <a:pt x="3940138" y="3393602"/>
                </a:cubicBezTo>
                <a:cubicBezTo>
                  <a:pt x="3944702" y="3393602"/>
                  <a:pt x="3958680" y="3392461"/>
                  <a:pt x="3982070" y="3390179"/>
                </a:cubicBezTo>
                <a:cubicBezTo>
                  <a:pt x="4064794" y="3382192"/>
                  <a:pt x="4142098" y="3378198"/>
                  <a:pt x="4213982" y="3378198"/>
                </a:cubicBezTo>
                <a:cubicBezTo>
                  <a:pt x="4268180" y="3378198"/>
                  <a:pt x="4323519" y="3380766"/>
                  <a:pt x="4380000" y="3385900"/>
                </a:cubicBezTo>
                <a:cubicBezTo>
                  <a:pt x="4436480" y="3391035"/>
                  <a:pt x="4465861" y="3393602"/>
                  <a:pt x="4468143" y="3393602"/>
                </a:cubicBezTo>
                <a:lnTo>
                  <a:pt x="4470177" y="3393384"/>
                </a:lnTo>
                <a:lnTo>
                  <a:pt x="4472273" y="3393602"/>
                </a:lnTo>
                <a:cubicBezTo>
                  <a:pt x="4472844" y="3393602"/>
                  <a:pt x="4499372" y="3391320"/>
                  <a:pt x="4551859" y="3386756"/>
                </a:cubicBezTo>
                <a:cubicBezTo>
                  <a:pt x="4604345" y="3382192"/>
                  <a:pt x="4655406" y="3379910"/>
                  <a:pt x="4705040" y="3379910"/>
                </a:cubicBezTo>
                <a:cubicBezTo>
                  <a:pt x="4755816" y="3379910"/>
                  <a:pt x="4807018" y="3382192"/>
                  <a:pt x="4858650" y="3386756"/>
                </a:cubicBezTo>
                <a:cubicBezTo>
                  <a:pt x="4910281" y="3391320"/>
                  <a:pt x="4936381" y="3393602"/>
                  <a:pt x="4936952" y="3393602"/>
                </a:cubicBezTo>
                <a:cubicBezTo>
                  <a:pt x="4955208" y="3393602"/>
                  <a:pt x="4964337" y="3386756"/>
                  <a:pt x="4964337" y="3373064"/>
                </a:cubicBezTo>
                <a:cubicBezTo>
                  <a:pt x="4964337" y="3353105"/>
                  <a:pt x="4901233" y="3337991"/>
                  <a:pt x="4775026" y="3327722"/>
                </a:cubicBezTo>
                <a:cubicBezTo>
                  <a:pt x="4764177" y="3275244"/>
                  <a:pt x="4754755" y="3198954"/>
                  <a:pt x="4746759" y="3098852"/>
                </a:cubicBezTo>
                <a:cubicBezTo>
                  <a:pt x="4738764" y="2998750"/>
                  <a:pt x="4733335" y="2879967"/>
                  <a:pt x="4730473" y="2742501"/>
                </a:cubicBezTo>
                <a:cubicBezTo>
                  <a:pt x="4728190" y="2623853"/>
                  <a:pt x="4726195" y="2505210"/>
                  <a:pt x="4724483" y="2386571"/>
                </a:cubicBezTo>
                <a:lnTo>
                  <a:pt x="5582718" y="3407575"/>
                </a:lnTo>
                <a:cubicBezTo>
                  <a:pt x="5589056" y="3414804"/>
                  <a:pt x="5593954" y="3418419"/>
                  <a:pt x="5597413" y="3418419"/>
                </a:cubicBezTo>
                <a:cubicBezTo>
                  <a:pt x="5608947" y="3418419"/>
                  <a:pt x="5614715" y="3409006"/>
                  <a:pt x="5614715" y="3390179"/>
                </a:cubicBezTo>
                <a:cubicBezTo>
                  <a:pt x="5614715" y="3377057"/>
                  <a:pt x="5613859" y="3357232"/>
                  <a:pt x="5612148" y="3330704"/>
                </a:cubicBezTo>
                <a:cubicBezTo>
                  <a:pt x="5610437" y="3304175"/>
                  <a:pt x="5609581" y="3284350"/>
                  <a:pt x="5609581" y="3271228"/>
                </a:cubicBezTo>
                <a:lnTo>
                  <a:pt x="5609581" y="2780876"/>
                </a:lnTo>
                <a:cubicBezTo>
                  <a:pt x="5609581" y="2609154"/>
                  <a:pt x="5625269" y="2416893"/>
                  <a:pt x="5656647" y="2204093"/>
                </a:cubicBezTo>
                <a:cubicBezTo>
                  <a:pt x="5781018" y="2193253"/>
                  <a:pt x="5843203" y="2177279"/>
                  <a:pt x="5843203" y="2156170"/>
                </a:cubicBezTo>
                <a:cubicBezTo>
                  <a:pt x="5843203" y="2142478"/>
                  <a:pt x="5833790" y="2135632"/>
                  <a:pt x="5814963" y="2135632"/>
                </a:cubicBezTo>
                <a:cubicBezTo>
                  <a:pt x="5814392" y="2135632"/>
                  <a:pt x="5787721" y="2138199"/>
                  <a:pt x="5734950" y="2143334"/>
                </a:cubicBezTo>
                <a:cubicBezTo>
                  <a:pt x="5682177" y="2148469"/>
                  <a:pt x="5630975" y="2151036"/>
                  <a:pt x="5581340" y="2151036"/>
                </a:cubicBezTo>
                <a:cubicBezTo>
                  <a:pt x="5531135" y="2151036"/>
                  <a:pt x="5480217" y="2148469"/>
                  <a:pt x="5428587" y="2143334"/>
                </a:cubicBezTo>
                <a:cubicBezTo>
                  <a:pt x="5376956" y="2138199"/>
                  <a:pt x="5350856" y="2135632"/>
                  <a:pt x="5350285" y="2135632"/>
                </a:cubicBezTo>
                <a:cubicBezTo>
                  <a:pt x="5331459" y="2135632"/>
                  <a:pt x="5322045" y="2142478"/>
                  <a:pt x="5322045" y="2156170"/>
                </a:cubicBezTo>
                <a:cubicBezTo>
                  <a:pt x="5322045" y="2177279"/>
                  <a:pt x="5385087" y="2193253"/>
                  <a:pt x="5511168" y="2204093"/>
                </a:cubicBezTo>
                <a:cubicBezTo>
                  <a:pt x="5522578" y="2256009"/>
                  <a:pt x="5532277" y="2332743"/>
                  <a:pt x="5540264" y="2434293"/>
                </a:cubicBezTo>
                <a:cubicBezTo>
                  <a:pt x="5553394" y="2725243"/>
                  <a:pt x="5560815" y="2943458"/>
                  <a:pt x="5562527" y="3088937"/>
                </a:cubicBezTo>
                <a:lnTo>
                  <a:pt x="4775214" y="2142478"/>
                </a:lnTo>
                <a:cubicBezTo>
                  <a:pt x="4734137" y="2145901"/>
                  <a:pt x="4696198" y="2147613"/>
                  <a:pt x="4661397" y="2147613"/>
                </a:cubicBezTo>
                <a:cubicBezTo>
                  <a:pt x="4623743" y="2147613"/>
                  <a:pt x="4584807" y="2145616"/>
                  <a:pt x="4544585" y="2141622"/>
                </a:cubicBezTo>
                <a:cubicBezTo>
                  <a:pt x="4504364" y="2137629"/>
                  <a:pt x="4483683" y="2135632"/>
                  <a:pt x="4482543" y="2135632"/>
                </a:cubicBezTo>
                <a:cubicBezTo>
                  <a:pt x="4464286" y="2135632"/>
                  <a:pt x="4455158" y="2142478"/>
                  <a:pt x="4455158" y="2156170"/>
                </a:cubicBezTo>
                <a:cubicBezTo>
                  <a:pt x="4455158" y="2165298"/>
                  <a:pt x="4474270" y="2175853"/>
                  <a:pt x="4512494" y="2187834"/>
                </a:cubicBezTo>
                <a:cubicBezTo>
                  <a:pt x="4563269" y="2203237"/>
                  <a:pt x="4618323" y="2249734"/>
                  <a:pt x="4677656" y="2327323"/>
                </a:cubicBezTo>
                <a:lnTo>
                  <a:pt x="4677656" y="2748358"/>
                </a:lnTo>
                <a:cubicBezTo>
                  <a:pt x="4677656" y="2922362"/>
                  <a:pt x="4661681" y="3115479"/>
                  <a:pt x="4629734" y="3327708"/>
                </a:cubicBezTo>
                <a:cubicBezTo>
                  <a:pt x="4567833" y="3333699"/>
                  <a:pt x="4521408" y="3340473"/>
                  <a:pt x="4490458" y="3348033"/>
                </a:cubicBezTo>
                <a:lnTo>
                  <a:pt x="4469536" y="3355199"/>
                </a:lnTo>
                <a:lnTo>
                  <a:pt x="4453595" y="3349316"/>
                </a:lnTo>
                <a:cubicBezTo>
                  <a:pt x="4425640" y="3341757"/>
                  <a:pt x="4383708" y="3334554"/>
                  <a:pt x="4327798" y="3327708"/>
                </a:cubicBezTo>
                <a:cubicBezTo>
                  <a:pt x="4258776" y="3170819"/>
                  <a:pt x="4219415" y="3080108"/>
                  <a:pt x="4209717" y="3055576"/>
                </a:cubicBezTo>
                <a:lnTo>
                  <a:pt x="4018882" y="2572071"/>
                </a:lnTo>
                <a:cubicBezTo>
                  <a:pt x="3985213" y="2487065"/>
                  <a:pt x="3954401" y="2401489"/>
                  <a:pt x="3926446" y="2315342"/>
                </a:cubicBezTo>
                <a:cubicBezTo>
                  <a:pt x="3901344" y="2239465"/>
                  <a:pt x="3884799" y="2178991"/>
                  <a:pt x="3876812" y="2133921"/>
                </a:cubicBezTo>
                <a:cubicBezTo>
                  <a:pt x="3870536" y="2100831"/>
                  <a:pt x="3863120" y="2084286"/>
                  <a:pt x="3854562" y="2084286"/>
                </a:cubicBezTo>
                <a:close/>
                <a:moveTo>
                  <a:pt x="553219" y="2033796"/>
                </a:moveTo>
                <a:cubicBezTo>
                  <a:pt x="543521" y="2033796"/>
                  <a:pt x="538671" y="2041498"/>
                  <a:pt x="538671" y="2056902"/>
                </a:cubicBezTo>
                <a:cubicBezTo>
                  <a:pt x="538671" y="2078011"/>
                  <a:pt x="540240" y="2109817"/>
                  <a:pt x="543378" y="2152319"/>
                </a:cubicBezTo>
                <a:cubicBezTo>
                  <a:pt x="546516" y="2194822"/>
                  <a:pt x="548085" y="2226628"/>
                  <a:pt x="548085" y="2247737"/>
                </a:cubicBezTo>
                <a:cubicBezTo>
                  <a:pt x="548085" y="2263141"/>
                  <a:pt x="546944" y="2285961"/>
                  <a:pt x="544662" y="2316198"/>
                </a:cubicBezTo>
                <a:cubicBezTo>
                  <a:pt x="542380" y="2346435"/>
                  <a:pt x="541239" y="2369255"/>
                  <a:pt x="541239" y="2384659"/>
                </a:cubicBezTo>
                <a:cubicBezTo>
                  <a:pt x="541239" y="2406909"/>
                  <a:pt x="545232" y="2418033"/>
                  <a:pt x="553219" y="2418033"/>
                </a:cubicBezTo>
                <a:cubicBezTo>
                  <a:pt x="563489" y="2418033"/>
                  <a:pt x="570335" y="2405768"/>
                  <a:pt x="573758" y="2381236"/>
                </a:cubicBezTo>
                <a:lnTo>
                  <a:pt x="586594" y="2281112"/>
                </a:lnTo>
                <a:cubicBezTo>
                  <a:pt x="715529" y="2224061"/>
                  <a:pt x="853306" y="2195536"/>
                  <a:pt x="999927" y="2195536"/>
                </a:cubicBezTo>
                <a:cubicBezTo>
                  <a:pt x="1007914" y="2298797"/>
                  <a:pt x="1011908" y="2404912"/>
                  <a:pt x="1011908" y="2513879"/>
                </a:cubicBezTo>
                <a:lnTo>
                  <a:pt x="1011908" y="3007653"/>
                </a:lnTo>
                <a:cubicBezTo>
                  <a:pt x="1011908" y="3108063"/>
                  <a:pt x="1007344" y="3213892"/>
                  <a:pt x="998215" y="3325141"/>
                </a:cubicBezTo>
                <a:cubicBezTo>
                  <a:pt x="885825" y="3337692"/>
                  <a:pt x="829630" y="3353666"/>
                  <a:pt x="829630" y="3373064"/>
                </a:cubicBezTo>
                <a:cubicBezTo>
                  <a:pt x="829630" y="3386756"/>
                  <a:pt x="839057" y="3393602"/>
                  <a:pt x="857911" y="3393602"/>
                </a:cubicBezTo>
                <a:cubicBezTo>
                  <a:pt x="861913" y="3393602"/>
                  <a:pt x="875057" y="3392461"/>
                  <a:pt x="897342" y="3390179"/>
                </a:cubicBezTo>
                <a:cubicBezTo>
                  <a:pt x="975618" y="3382192"/>
                  <a:pt x="1049610" y="3378198"/>
                  <a:pt x="1119319" y="3378198"/>
                </a:cubicBezTo>
                <a:cubicBezTo>
                  <a:pt x="1173598" y="3378198"/>
                  <a:pt x="1228591" y="3380766"/>
                  <a:pt x="1284301" y="3385900"/>
                </a:cubicBezTo>
                <a:cubicBezTo>
                  <a:pt x="1340010" y="3391035"/>
                  <a:pt x="1368150" y="3393602"/>
                  <a:pt x="1368720" y="3393602"/>
                </a:cubicBezTo>
                <a:cubicBezTo>
                  <a:pt x="1387574" y="3393602"/>
                  <a:pt x="1397001" y="3386756"/>
                  <a:pt x="1397001" y="3373064"/>
                </a:cubicBezTo>
                <a:cubicBezTo>
                  <a:pt x="1397001" y="3355378"/>
                  <a:pt x="1340806" y="3339404"/>
                  <a:pt x="1228415" y="3325141"/>
                </a:cubicBezTo>
                <a:cubicBezTo>
                  <a:pt x="1219287" y="3216174"/>
                  <a:pt x="1214723" y="3110630"/>
                  <a:pt x="1214723" y="3008509"/>
                </a:cubicBezTo>
                <a:lnTo>
                  <a:pt x="1214723" y="2521581"/>
                </a:lnTo>
                <a:cubicBezTo>
                  <a:pt x="1214723" y="2418889"/>
                  <a:pt x="1219002" y="2310208"/>
                  <a:pt x="1227560" y="2195536"/>
                </a:cubicBezTo>
                <a:cubicBezTo>
                  <a:pt x="1374751" y="2195536"/>
                  <a:pt x="1512814" y="2224061"/>
                  <a:pt x="1641748" y="2281112"/>
                </a:cubicBezTo>
                <a:lnTo>
                  <a:pt x="1653729" y="2381236"/>
                </a:lnTo>
                <a:cubicBezTo>
                  <a:pt x="1656581" y="2405768"/>
                  <a:pt x="1663142" y="2418033"/>
                  <a:pt x="1673411" y="2418033"/>
                </a:cubicBezTo>
                <a:cubicBezTo>
                  <a:pt x="1681399" y="2418033"/>
                  <a:pt x="1685392" y="2406909"/>
                  <a:pt x="1685392" y="2384659"/>
                </a:cubicBezTo>
                <a:cubicBezTo>
                  <a:pt x="1685392" y="2369255"/>
                  <a:pt x="1684536" y="2346435"/>
                  <a:pt x="1682825" y="2316198"/>
                </a:cubicBezTo>
                <a:cubicBezTo>
                  <a:pt x="1681113" y="2285961"/>
                  <a:pt x="1680257" y="2263141"/>
                  <a:pt x="1680257" y="2247737"/>
                </a:cubicBezTo>
                <a:cubicBezTo>
                  <a:pt x="1680257" y="2226628"/>
                  <a:pt x="1681399" y="2194822"/>
                  <a:pt x="1683681" y="2152319"/>
                </a:cubicBezTo>
                <a:cubicBezTo>
                  <a:pt x="1685963" y="2109817"/>
                  <a:pt x="1687104" y="2078011"/>
                  <a:pt x="1687104" y="2056902"/>
                </a:cubicBezTo>
                <a:cubicBezTo>
                  <a:pt x="1687104" y="2041498"/>
                  <a:pt x="1682539" y="2033796"/>
                  <a:pt x="1673411" y="2033796"/>
                </a:cubicBezTo>
                <a:cubicBezTo>
                  <a:pt x="1665995" y="2033796"/>
                  <a:pt x="1657152" y="2060610"/>
                  <a:pt x="1646883" y="2114238"/>
                </a:cubicBezTo>
                <a:cubicBezTo>
                  <a:pt x="1572146" y="2136488"/>
                  <a:pt x="1425526" y="2147613"/>
                  <a:pt x="1207021" y="2147613"/>
                </a:cubicBezTo>
                <a:lnTo>
                  <a:pt x="1020465" y="2147613"/>
                </a:lnTo>
                <a:cubicBezTo>
                  <a:pt x="801390" y="2147613"/>
                  <a:pt x="654484" y="2136488"/>
                  <a:pt x="579748" y="2114238"/>
                </a:cubicBezTo>
                <a:cubicBezTo>
                  <a:pt x="570620" y="2060610"/>
                  <a:pt x="561777" y="2033796"/>
                  <a:pt x="553219" y="2033796"/>
                </a:cubicBezTo>
                <a:close/>
                <a:moveTo>
                  <a:pt x="0" y="0"/>
                </a:moveTo>
                <a:lnTo>
                  <a:pt x="12192000" y="0"/>
                </a:lnTo>
                <a:lnTo>
                  <a:pt x="12192000" y="6858000"/>
                </a:lnTo>
                <a:lnTo>
                  <a:pt x="0" y="6858000"/>
                </a:lnTo>
                <a:close/>
              </a:path>
            </a:pathLst>
          </a:custGeom>
          <a:solidFill>
            <a:srgbClr val="00206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3800"/>
              <a:buFont typeface="Calibri"/>
              <a:buNone/>
            </a:pPr>
            <a:endParaRPr sz="13800" b="0" i="0" u="none" strike="noStrike" cap="none">
              <a:solidFill>
                <a:srgbClr val="000000"/>
              </a:solidFill>
              <a:latin typeface="Arial"/>
              <a:ea typeface="Arial"/>
              <a:cs typeface="Arial"/>
              <a:sym typeface="Arial"/>
            </a:endParaRPr>
          </a:p>
        </p:txBody>
      </p:sp>
      <p:sp>
        <p:nvSpPr>
          <p:cNvPr id="883" name="Google Shape;883;p21"/>
          <p:cNvSpPr/>
          <p:nvPr/>
        </p:nvSpPr>
        <p:spPr>
          <a:xfrm>
            <a:off x="9498913" y="17327381"/>
            <a:ext cx="1477027" cy="1976618"/>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4" name="Google Shape;884;p21"/>
          <p:cNvSpPr/>
          <p:nvPr/>
        </p:nvSpPr>
        <p:spPr>
          <a:xfrm>
            <a:off x="3020236" y="670116"/>
            <a:ext cx="5032955" cy="5353493"/>
          </a:xfrm>
          <a:custGeom>
            <a:avLst/>
            <a:gdLst/>
            <a:ahLst/>
            <a:cxnLst/>
            <a:rect l="l" t="t" r="r" b="b"/>
            <a:pathLst>
              <a:path w="5032955" h="5353493" fill="none" extrusionOk="0">
                <a:moveTo>
                  <a:pt x="2516478" y="529591"/>
                </a:moveTo>
                <a:cubicBezTo>
                  <a:pt x="2361838" y="707645"/>
                  <a:pt x="2266643" y="727013"/>
                  <a:pt x="2170899" y="893483"/>
                </a:cubicBezTo>
                <a:cubicBezTo>
                  <a:pt x="2075155" y="1059953"/>
                  <a:pt x="1911189" y="1136570"/>
                  <a:pt x="1825320" y="1257375"/>
                </a:cubicBezTo>
                <a:cubicBezTo>
                  <a:pt x="1739451" y="1378180"/>
                  <a:pt x="1609022" y="1433684"/>
                  <a:pt x="1459006" y="1643101"/>
                </a:cubicBezTo>
                <a:cubicBezTo>
                  <a:pt x="1308990" y="1852518"/>
                  <a:pt x="1108072" y="1917752"/>
                  <a:pt x="1071957" y="2050660"/>
                </a:cubicBezTo>
                <a:cubicBezTo>
                  <a:pt x="1035842" y="2183568"/>
                  <a:pt x="703557" y="2407698"/>
                  <a:pt x="443003" y="2712943"/>
                </a:cubicBezTo>
                <a:cubicBezTo>
                  <a:pt x="627757" y="2824350"/>
                  <a:pt x="704717" y="3044936"/>
                  <a:pt x="830052" y="3120502"/>
                </a:cubicBezTo>
                <a:cubicBezTo>
                  <a:pt x="955387" y="3196068"/>
                  <a:pt x="987406" y="3350876"/>
                  <a:pt x="1154896" y="3462561"/>
                </a:cubicBezTo>
                <a:cubicBezTo>
                  <a:pt x="1322386" y="3574246"/>
                  <a:pt x="1341798" y="3678208"/>
                  <a:pt x="1479740" y="3804619"/>
                </a:cubicBezTo>
                <a:cubicBezTo>
                  <a:pt x="1617683" y="3931030"/>
                  <a:pt x="1648968" y="4048043"/>
                  <a:pt x="1804585" y="4146677"/>
                </a:cubicBezTo>
                <a:cubicBezTo>
                  <a:pt x="1960202" y="4245312"/>
                  <a:pt x="2063898" y="4432967"/>
                  <a:pt x="2170899" y="4532403"/>
                </a:cubicBezTo>
                <a:cubicBezTo>
                  <a:pt x="2277900" y="4631839"/>
                  <a:pt x="2365648" y="4757382"/>
                  <a:pt x="2516478" y="4896295"/>
                </a:cubicBezTo>
                <a:cubicBezTo>
                  <a:pt x="2622101" y="4715259"/>
                  <a:pt x="2692811" y="4711487"/>
                  <a:pt x="2799853" y="4597904"/>
                </a:cubicBezTo>
                <a:cubicBezTo>
                  <a:pt x="2906895" y="4484321"/>
                  <a:pt x="3000731" y="4410204"/>
                  <a:pt x="3124697" y="4255845"/>
                </a:cubicBezTo>
                <a:cubicBezTo>
                  <a:pt x="3248663" y="4101486"/>
                  <a:pt x="3416674" y="3981162"/>
                  <a:pt x="3491011" y="3870120"/>
                </a:cubicBezTo>
                <a:cubicBezTo>
                  <a:pt x="3565348" y="3759078"/>
                  <a:pt x="3699410" y="3668574"/>
                  <a:pt x="3878060" y="3462561"/>
                </a:cubicBezTo>
                <a:cubicBezTo>
                  <a:pt x="4056709" y="3256548"/>
                  <a:pt x="4048508" y="3326417"/>
                  <a:pt x="4161435" y="3164169"/>
                </a:cubicBezTo>
                <a:cubicBezTo>
                  <a:pt x="4274363" y="3001921"/>
                  <a:pt x="4450332" y="2923290"/>
                  <a:pt x="4589953" y="2712943"/>
                </a:cubicBezTo>
                <a:cubicBezTo>
                  <a:pt x="4453317" y="2635704"/>
                  <a:pt x="4366967" y="2444647"/>
                  <a:pt x="4202904" y="2305384"/>
                </a:cubicBezTo>
                <a:cubicBezTo>
                  <a:pt x="4038841" y="2166121"/>
                  <a:pt x="3986660" y="2067937"/>
                  <a:pt x="3898795" y="1985159"/>
                </a:cubicBezTo>
                <a:cubicBezTo>
                  <a:pt x="3810930" y="1902381"/>
                  <a:pt x="3733985" y="1748805"/>
                  <a:pt x="3532481" y="1599433"/>
                </a:cubicBezTo>
                <a:cubicBezTo>
                  <a:pt x="3330977" y="1450062"/>
                  <a:pt x="3279875" y="1300809"/>
                  <a:pt x="3145432" y="1191874"/>
                </a:cubicBezTo>
                <a:cubicBezTo>
                  <a:pt x="3010989" y="1082940"/>
                  <a:pt x="2959620" y="938717"/>
                  <a:pt x="2862057" y="893483"/>
                </a:cubicBezTo>
                <a:cubicBezTo>
                  <a:pt x="2764494" y="848248"/>
                  <a:pt x="2663323" y="611114"/>
                  <a:pt x="2516478" y="529591"/>
                </a:cubicBezTo>
                <a:close/>
                <a:moveTo>
                  <a:pt x="2516478" y="0"/>
                </a:moveTo>
                <a:cubicBezTo>
                  <a:pt x="2688242" y="122955"/>
                  <a:pt x="2760923" y="361447"/>
                  <a:pt x="2926304" y="435927"/>
                </a:cubicBezTo>
                <a:cubicBezTo>
                  <a:pt x="3091685" y="510407"/>
                  <a:pt x="3180389" y="794847"/>
                  <a:pt x="3336131" y="871855"/>
                </a:cubicBezTo>
                <a:cubicBezTo>
                  <a:pt x="3491873" y="948863"/>
                  <a:pt x="3529562" y="1139453"/>
                  <a:pt x="3670462" y="1227480"/>
                </a:cubicBezTo>
                <a:cubicBezTo>
                  <a:pt x="3811362" y="1315506"/>
                  <a:pt x="3892874" y="1494631"/>
                  <a:pt x="4029959" y="1609872"/>
                </a:cubicBezTo>
                <a:cubicBezTo>
                  <a:pt x="4167044" y="1725113"/>
                  <a:pt x="4245669" y="1863839"/>
                  <a:pt x="4339126" y="1938730"/>
                </a:cubicBezTo>
                <a:cubicBezTo>
                  <a:pt x="4432583" y="2013621"/>
                  <a:pt x="4554745" y="2204293"/>
                  <a:pt x="4723788" y="2347890"/>
                </a:cubicBezTo>
                <a:cubicBezTo>
                  <a:pt x="4892831" y="2491487"/>
                  <a:pt x="4859612" y="2539218"/>
                  <a:pt x="5032955" y="2676747"/>
                </a:cubicBezTo>
                <a:cubicBezTo>
                  <a:pt x="4945085" y="2808631"/>
                  <a:pt x="4828133" y="2855976"/>
                  <a:pt x="4698623" y="3032372"/>
                </a:cubicBezTo>
                <a:cubicBezTo>
                  <a:pt x="4569113" y="3208768"/>
                  <a:pt x="4477401" y="3219331"/>
                  <a:pt x="4414621" y="3334462"/>
                </a:cubicBezTo>
                <a:cubicBezTo>
                  <a:pt x="4351840" y="3449593"/>
                  <a:pt x="4151207" y="3573044"/>
                  <a:pt x="4029959" y="3743621"/>
                </a:cubicBezTo>
                <a:cubicBezTo>
                  <a:pt x="3908711" y="3914198"/>
                  <a:pt x="3822576" y="3919291"/>
                  <a:pt x="3670462" y="4126014"/>
                </a:cubicBezTo>
                <a:cubicBezTo>
                  <a:pt x="3518348" y="4332737"/>
                  <a:pt x="3431120" y="4369311"/>
                  <a:pt x="3285801" y="4535174"/>
                </a:cubicBezTo>
                <a:cubicBezTo>
                  <a:pt x="3140482" y="4701037"/>
                  <a:pt x="3008491" y="4799673"/>
                  <a:pt x="2926304" y="4917566"/>
                </a:cubicBezTo>
                <a:cubicBezTo>
                  <a:pt x="2844117" y="5035459"/>
                  <a:pt x="2661953" y="5171838"/>
                  <a:pt x="2516478" y="5353493"/>
                </a:cubicBezTo>
                <a:cubicBezTo>
                  <a:pt x="2349424" y="5199737"/>
                  <a:pt x="2319873" y="5059762"/>
                  <a:pt x="2131816" y="4944333"/>
                </a:cubicBezTo>
                <a:cubicBezTo>
                  <a:pt x="1943759" y="4828904"/>
                  <a:pt x="1993183" y="4758918"/>
                  <a:pt x="1847814" y="4642243"/>
                </a:cubicBezTo>
                <a:cubicBezTo>
                  <a:pt x="1702445" y="4525569"/>
                  <a:pt x="1686809" y="4430152"/>
                  <a:pt x="1513482" y="4286619"/>
                </a:cubicBezTo>
                <a:cubicBezTo>
                  <a:pt x="1340155" y="4143086"/>
                  <a:pt x="1293407" y="3983462"/>
                  <a:pt x="1153985" y="3904226"/>
                </a:cubicBezTo>
                <a:cubicBezTo>
                  <a:pt x="1014563" y="3824991"/>
                  <a:pt x="960863" y="3696500"/>
                  <a:pt x="844818" y="3575369"/>
                </a:cubicBezTo>
                <a:cubicBezTo>
                  <a:pt x="728773" y="3454238"/>
                  <a:pt x="600453" y="3252234"/>
                  <a:pt x="434991" y="3139442"/>
                </a:cubicBezTo>
                <a:cubicBezTo>
                  <a:pt x="269529" y="3026650"/>
                  <a:pt x="216415" y="2877586"/>
                  <a:pt x="0" y="2676747"/>
                </a:cubicBezTo>
                <a:cubicBezTo>
                  <a:pt x="80007" y="2571443"/>
                  <a:pt x="248747" y="2470110"/>
                  <a:pt x="284003" y="2374657"/>
                </a:cubicBezTo>
                <a:cubicBezTo>
                  <a:pt x="319259" y="2279204"/>
                  <a:pt x="520011" y="2142816"/>
                  <a:pt x="693829" y="1938730"/>
                </a:cubicBezTo>
                <a:cubicBezTo>
                  <a:pt x="867647" y="1734644"/>
                  <a:pt x="908764" y="1784813"/>
                  <a:pt x="1028161" y="1583105"/>
                </a:cubicBezTo>
                <a:cubicBezTo>
                  <a:pt x="1147558" y="1381397"/>
                  <a:pt x="1372851" y="1313547"/>
                  <a:pt x="1437987" y="1147177"/>
                </a:cubicBezTo>
                <a:cubicBezTo>
                  <a:pt x="1503124" y="980807"/>
                  <a:pt x="1706201" y="882881"/>
                  <a:pt x="1797484" y="764785"/>
                </a:cubicBezTo>
                <a:cubicBezTo>
                  <a:pt x="1888767" y="646689"/>
                  <a:pt x="2016832" y="545622"/>
                  <a:pt x="2081487" y="462695"/>
                </a:cubicBezTo>
                <a:cubicBezTo>
                  <a:pt x="2146142" y="379768"/>
                  <a:pt x="2320429" y="225733"/>
                  <a:pt x="2516478" y="0"/>
                </a:cubicBezTo>
                <a:close/>
              </a:path>
              <a:path w="5032955" h="5353493" extrusionOk="0">
                <a:moveTo>
                  <a:pt x="2516478" y="529591"/>
                </a:moveTo>
                <a:cubicBezTo>
                  <a:pt x="2412908" y="718053"/>
                  <a:pt x="2272629" y="722165"/>
                  <a:pt x="2191634" y="871649"/>
                </a:cubicBezTo>
                <a:cubicBezTo>
                  <a:pt x="2110639" y="1021133"/>
                  <a:pt x="1961644" y="1052839"/>
                  <a:pt x="1908259" y="1170041"/>
                </a:cubicBezTo>
                <a:cubicBezTo>
                  <a:pt x="1854874" y="1287243"/>
                  <a:pt x="1598996" y="1486168"/>
                  <a:pt x="1521210" y="1577600"/>
                </a:cubicBezTo>
                <a:cubicBezTo>
                  <a:pt x="1443424" y="1669032"/>
                  <a:pt x="1248345" y="1795758"/>
                  <a:pt x="1196366" y="1919658"/>
                </a:cubicBezTo>
                <a:cubicBezTo>
                  <a:pt x="1144387" y="2043558"/>
                  <a:pt x="997817" y="2096323"/>
                  <a:pt x="871521" y="2261717"/>
                </a:cubicBezTo>
                <a:cubicBezTo>
                  <a:pt x="745225" y="2427111"/>
                  <a:pt x="505143" y="2573897"/>
                  <a:pt x="443003" y="2712943"/>
                </a:cubicBezTo>
                <a:cubicBezTo>
                  <a:pt x="577248" y="2798304"/>
                  <a:pt x="595478" y="2920538"/>
                  <a:pt x="747113" y="3033168"/>
                </a:cubicBezTo>
                <a:cubicBezTo>
                  <a:pt x="898748" y="3145798"/>
                  <a:pt x="914560" y="3246053"/>
                  <a:pt x="1092692" y="3397060"/>
                </a:cubicBezTo>
                <a:cubicBezTo>
                  <a:pt x="1270824" y="3548067"/>
                  <a:pt x="1277877" y="3652201"/>
                  <a:pt x="1396802" y="3717285"/>
                </a:cubicBezTo>
                <a:cubicBezTo>
                  <a:pt x="1515727" y="3782369"/>
                  <a:pt x="1572814" y="3912283"/>
                  <a:pt x="1700911" y="4037510"/>
                </a:cubicBezTo>
                <a:cubicBezTo>
                  <a:pt x="1829008" y="4162737"/>
                  <a:pt x="1852501" y="4247029"/>
                  <a:pt x="2046490" y="4401402"/>
                </a:cubicBezTo>
                <a:cubicBezTo>
                  <a:pt x="2240479" y="4555775"/>
                  <a:pt x="2343247" y="4822972"/>
                  <a:pt x="2516478" y="4896295"/>
                </a:cubicBezTo>
                <a:cubicBezTo>
                  <a:pt x="2565323" y="4798829"/>
                  <a:pt x="2756210" y="4677075"/>
                  <a:pt x="2799853" y="4597904"/>
                </a:cubicBezTo>
                <a:cubicBezTo>
                  <a:pt x="2843496" y="4518733"/>
                  <a:pt x="3097119" y="4296724"/>
                  <a:pt x="3186902" y="4190345"/>
                </a:cubicBezTo>
                <a:cubicBezTo>
                  <a:pt x="3276685" y="4083966"/>
                  <a:pt x="3378842" y="4040155"/>
                  <a:pt x="3491011" y="3870120"/>
                </a:cubicBezTo>
                <a:cubicBezTo>
                  <a:pt x="3603180" y="3700086"/>
                  <a:pt x="3729022" y="3681349"/>
                  <a:pt x="3836590" y="3506228"/>
                </a:cubicBezTo>
                <a:cubicBezTo>
                  <a:pt x="3944158" y="3331107"/>
                  <a:pt x="4149055" y="3233070"/>
                  <a:pt x="4223639" y="3098669"/>
                </a:cubicBezTo>
                <a:cubicBezTo>
                  <a:pt x="4298222" y="2964268"/>
                  <a:pt x="4460196" y="2888926"/>
                  <a:pt x="4589953" y="2712943"/>
                </a:cubicBezTo>
                <a:cubicBezTo>
                  <a:pt x="4484078" y="2639395"/>
                  <a:pt x="4443705" y="2491927"/>
                  <a:pt x="4306578" y="2414552"/>
                </a:cubicBezTo>
                <a:cubicBezTo>
                  <a:pt x="4169451" y="2337177"/>
                  <a:pt x="4148414" y="2224404"/>
                  <a:pt x="4002468" y="2094327"/>
                </a:cubicBezTo>
                <a:cubicBezTo>
                  <a:pt x="3856522" y="1964250"/>
                  <a:pt x="3802102" y="1832099"/>
                  <a:pt x="3677624" y="1752268"/>
                </a:cubicBezTo>
                <a:cubicBezTo>
                  <a:pt x="3553145" y="1672438"/>
                  <a:pt x="3460877" y="1431246"/>
                  <a:pt x="3290575" y="1344709"/>
                </a:cubicBezTo>
                <a:cubicBezTo>
                  <a:pt x="3120273" y="1258172"/>
                  <a:pt x="3116332" y="1119872"/>
                  <a:pt x="2944996" y="980817"/>
                </a:cubicBezTo>
                <a:cubicBezTo>
                  <a:pt x="2773660" y="841762"/>
                  <a:pt x="2695640" y="611873"/>
                  <a:pt x="2516478" y="529591"/>
                </a:cubicBezTo>
                <a:close/>
                <a:moveTo>
                  <a:pt x="2516478" y="0"/>
                </a:moveTo>
                <a:cubicBezTo>
                  <a:pt x="2588554" y="52825"/>
                  <a:pt x="2668640" y="176424"/>
                  <a:pt x="2800480" y="302090"/>
                </a:cubicBezTo>
                <a:cubicBezTo>
                  <a:pt x="2932320" y="427756"/>
                  <a:pt x="3017862" y="626398"/>
                  <a:pt x="3210307" y="738017"/>
                </a:cubicBezTo>
                <a:cubicBezTo>
                  <a:pt x="3402752" y="849637"/>
                  <a:pt x="3397490" y="1004156"/>
                  <a:pt x="3594968" y="1147177"/>
                </a:cubicBezTo>
                <a:cubicBezTo>
                  <a:pt x="3792446" y="1290198"/>
                  <a:pt x="3789709" y="1397761"/>
                  <a:pt x="3878971" y="1449267"/>
                </a:cubicBezTo>
                <a:cubicBezTo>
                  <a:pt x="3968233" y="1500773"/>
                  <a:pt x="4010143" y="1665324"/>
                  <a:pt x="4213302" y="1804892"/>
                </a:cubicBezTo>
                <a:cubicBezTo>
                  <a:pt x="4416461" y="1944459"/>
                  <a:pt x="4484139" y="2152101"/>
                  <a:pt x="4623129" y="2240820"/>
                </a:cubicBezTo>
                <a:cubicBezTo>
                  <a:pt x="4762119" y="2329539"/>
                  <a:pt x="4874504" y="2578329"/>
                  <a:pt x="5032955" y="2676747"/>
                </a:cubicBezTo>
                <a:cubicBezTo>
                  <a:pt x="4903019" y="2854682"/>
                  <a:pt x="4749273" y="2904263"/>
                  <a:pt x="4648294" y="3085907"/>
                </a:cubicBezTo>
                <a:cubicBezTo>
                  <a:pt x="4547315" y="3267551"/>
                  <a:pt x="4490145" y="3235877"/>
                  <a:pt x="4364291" y="3387997"/>
                </a:cubicBezTo>
                <a:cubicBezTo>
                  <a:pt x="4238437" y="3540117"/>
                  <a:pt x="4120245" y="3609654"/>
                  <a:pt x="4055124" y="3716854"/>
                </a:cubicBezTo>
                <a:cubicBezTo>
                  <a:pt x="3990003" y="3824054"/>
                  <a:pt x="3813271" y="3898723"/>
                  <a:pt x="3670462" y="4126014"/>
                </a:cubicBezTo>
                <a:cubicBezTo>
                  <a:pt x="3527653" y="4353305"/>
                  <a:pt x="3476357" y="4256576"/>
                  <a:pt x="3361295" y="4454871"/>
                </a:cubicBezTo>
                <a:cubicBezTo>
                  <a:pt x="3246233" y="4653166"/>
                  <a:pt x="3165550" y="4637410"/>
                  <a:pt x="3077293" y="4756961"/>
                </a:cubicBezTo>
                <a:cubicBezTo>
                  <a:pt x="2989036" y="4876512"/>
                  <a:pt x="2605062" y="5190484"/>
                  <a:pt x="2516478" y="5353493"/>
                </a:cubicBezTo>
                <a:cubicBezTo>
                  <a:pt x="2368160" y="5273805"/>
                  <a:pt x="2320046" y="5089263"/>
                  <a:pt x="2182146" y="4997868"/>
                </a:cubicBezTo>
                <a:cubicBezTo>
                  <a:pt x="2044246" y="4906473"/>
                  <a:pt x="2002839" y="4750942"/>
                  <a:pt x="1898143" y="4695778"/>
                </a:cubicBezTo>
                <a:cubicBezTo>
                  <a:pt x="1793448" y="4640614"/>
                  <a:pt x="1679049" y="4401609"/>
                  <a:pt x="1538647" y="4313386"/>
                </a:cubicBezTo>
                <a:cubicBezTo>
                  <a:pt x="1398244" y="4225163"/>
                  <a:pt x="1394238" y="4135112"/>
                  <a:pt x="1229479" y="3984529"/>
                </a:cubicBezTo>
                <a:cubicBezTo>
                  <a:pt x="1064720" y="3833946"/>
                  <a:pt x="1034822" y="3733905"/>
                  <a:pt x="869982" y="3602136"/>
                </a:cubicBezTo>
                <a:cubicBezTo>
                  <a:pt x="705142" y="3470367"/>
                  <a:pt x="615100" y="3288227"/>
                  <a:pt x="510486" y="3219744"/>
                </a:cubicBezTo>
                <a:cubicBezTo>
                  <a:pt x="405872" y="3151261"/>
                  <a:pt x="182913" y="2870222"/>
                  <a:pt x="0" y="2676747"/>
                </a:cubicBezTo>
                <a:cubicBezTo>
                  <a:pt x="48727" y="2565094"/>
                  <a:pt x="200364" y="2482908"/>
                  <a:pt x="359497" y="2294355"/>
                </a:cubicBezTo>
                <a:cubicBezTo>
                  <a:pt x="518630" y="2105802"/>
                  <a:pt x="552698" y="2136587"/>
                  <a:pt x="693829" y="1938730"/>
                </a:cubicBezTo>
                <a:cubicBezTo>
                  <a:pt x="834959" y="1740873"/>
                  <a:pt x="977443" y="1713173"/>
                  <a:pt x="1053326" y="1556337"/>
                </a:cubicBezTo>
                <a:cubicBezTo>
                  <a:pt x="1129209" y="1399501"/>
                  <a:pt x="1395489" y="1288257"/>
                  <a:pt x="1437987" y="1147177"/>
                </a:cubicBezTo>
                <a:cubicBezTo>
                  <a:pt x="1480485" y="1006097"/>
                  <a:pt x="1775256" y="881138"/>
                  <a:pt x="1822649" y="738017"/>
                </a:cubicBezTo>
                <a:cubicBezTo>
                  <a:pt x="1870042" y="594896"/>
                  <a:pt x="2091610" y="491252"/>
                  <a:pt x="2207311" y="328857"/>
                </a:cubicBezTo>
                <a:cubicBezTo>
                  <a:pt x="2323012" y="166462"/>
                  <a:pt x="2449056" y="113428"/>
                  <a:pt x="2516478" y="0"/>
                </a:cubicBezTo>
                <a:close/>
              </a:path>
            </a:pathLst>
          </a:custGeom>
          <a:solidFill>
            <a:schemeClr val="lt1"/>
          </a:solidFill>
          <a:ln w="44450" cap="flat" cmpd="dbl">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5" name="Google Shape;885;p21"/>
          <p:cNvSpPr/>
          <p:nvPr/>
        </p:nvSpPr>
        <p:spPr>
          <a:xfrm>
            <a:off x="1278908" y="4451934"/>
            <a:ext cx="9697032" cy="9946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4000"/>
              <a:buFont typeface="Oi"/>
              <a:buNone/>
            </a:pPr>
            <a:r>
              <a:rPr lang="en-US" sz="4000" b="1" i="0" u="none" strike="noStrike" cap="none" dirty="0" err="1">
                <a:solidFill>
                  <a:srgbClr val="FF0000"/>
                </a:solidFill>
                <a:latin typeface="Arial" panose="020B0604020202020204" pitchFamily="34" charset="0"/>
                <a:ea typeface="Oi"/>
                <a:cs typeface="Arial" panose="020B0604020202020204" pitchFamily="34" charset="0"/>
                <a:sym typeface="Oi"/>
              </a:rPr>
              <a:t>Chúc</a:t>
            </a:r>
            <a:r>
              <a:rPr lang="en-US" sz="4000" b="1" i="0" u="none" strike="noStrike" cap="none" dirty="0">
                <a:solidFill>
                  <a:srgbClr val="FF0000"/>
                </a:solidFill>
                <a:latin typeface="Arial" panose="020B0604020202020204" pitchFamily="34" charset="0"/>
                <a:ea typeface="Oi"/>
                <a:cs typeface="Arial" panose="020B0604020202020204" pitchFamily="34" charset="0"/>
                <a:sym typeface="Oi"/>
              </a:rPr>
              <a:t> </a:t>
            </a:r>
            <a:r>
              <a:rPr lang="en-US" sz="4000" b="1" i="0" u="none" strike="noStrike" cap="none" dirty="0" smtClean="0">
                <a:solidFill>
                  <a:srgbClr val="FF0000"/>
                </a:solidFill>
                <a:latin typeface="Arial" panose="020B0604020202020204" pitchFamily="34" charset="0"/>
                <a:ea typeface="Oi"/>
                <a:cs typeface="Arial" panose="020B0604020202020204" pitchFamily="34" charset="0"/>
                <a:sym typeface="Oi"/>
              </a:rPr>
              <a:t> </a:t>
            </a:r>
            <a:r>
              <a:rPr lang="en-US" sz="4000" b="1" i="0" u="none" strike="noStrike" cap="none" dirty="0" err="1" smtClean="0">
                <a:solidFill>
                  <a:srgbClr val="FF0000"/>
                </a:solidFill>
                <a:latin typeface="Arial" panose="020B0604020202020204" pitchFamily="34" charset="0"/>
                <a:ea typeface="Oi"/>
                <a:cs typeface="Arial" panose="020B0604020202020204" pitchFamily="34" charset="0"/>
                <a:sym typeface="Oi"/>
              </a:rPr>
              <a:t>các</a:t>
            </a:r>
            <a:r>
              <a:rPr lang="en-US" sz="4000" b="1" i="0" u="none" strike="noStrike" cap="none" dirty="0" smtClean="0">
                <a:solidFill>
                  <a:srgbClr val="FF0000"/>
                </a:solidFill>
                <a:latin typeface="Arial" panose="020B0604020202020204" pitchFamily="34" charset="0"/>
                <a:ea typeface="Oi"/>
                <a:cs typeface="Arial" panose="020B0604020202020204" pitchFamily="34" charset="0"/>
                <a:sym typeface="Oi"/>
              </a:rPr>
              <a:t> </a:t>
            </a:r>
            <a:r>
              <a:rPr lang="en-US" sz="4000" b="1" i="0" u="none" strike="noStrike" cap="none" dirty="0" err="1" smtClean="0">
                <a:solidFill>
                  <a:srgbClr val="FF0000"/>
                </a:solidFill>
                <a:latin typeface="Arial" panose="020B0604020202020204" pitchFamily="34" charset="0"/>
                <a:ea typeface="Oi"/>
                <a:cs typeface="Arial" panose="020B0604020202020204" pitchFamily="34" charset="0"/>
                <a:sym typeface="Oi"/>
              </a:rPr>
              <a:t>em</a:t>
            </a:r>
            <a:r>
              <a:rPr lang="en-US" sz="4000" b="1" i="0" u="none" strike="noStrike" cap="none" dirty="0" smtClean="0">
                <a:solidFill>
                  <a:srgbClr val="FF0000"/>
                </a:solidFill>
                <a:latin typeface="Arial" panose="020B0604020202020204" pitchFamily="34" charset="0"/>
                <a:ea typeface="Oi"/>
                <a:cs typeface="Arial" panose="020B0604020202020204" pitchFamily="34" charset="0"/>
                <a:sym typeface="Oi"/>
              </a:rPr>
              <a:t> </a:t>
            </a:r>
            <a:r>
              <a:rPr lang="en-US" sz="4000" b="1" i="0" u="none" strike="noStrike" cap="none" dirty="0" err="1">
                <a:solidFill>
                  <a:srgbClr val="FF0000"/>
                </a:solidFill>
                <a:latin typeface="Arial" panose="020B0604020202020204" pitchFamily="34" charset="0"/>
                <a:ea typeface="Oi"/>
                <a:cs typeface="Arial" panose="020B0604020202020204" pitchFamily="34" charset="0"/>
                <a:sym typeface="Oi"/>
              </a:rPr>
              <a:t>học</a:t>
            </a:r>
            <a:r>
              <a:rPr lang="en-US" sz="4000" b="1" i="0" u="none" strike="noStrike" cap="none" dirty="0">
                <a:solidFill>
                  <a:srgbClr val="FF0000"/>
                </a:solidFill>
                <a:latin typeface="Arial" panose="020B0604020202020204" pitchFamily="34" charset="0"/>
                <a:ea typeface="Oi"/>
                <a:cs typeface="Arial" panose="020B0604020202020204" pitchFamily="34" charset="0"/>
                <a:sym typeface="Oi"/>
              </a:rPr>
              <a:t> </a:t>
            </a:r>
            <a:r>
              <a:rPr lang="en-US" sz="4000" b="1" i="0" u="none" strike="noStrike" cap="none" dirty="0" err="1">
                <a:solidFill>
                  <a:srgbClr val="FF0000"/>
                </a:solidFill>
                <a:latin typeface="Arial" panose="020B0604020202020204" pitchFamily="34" charset="0"/>
                <a:ea typeface="Oi"/>
                <a:cs typeface="Arial" panose="020B0604020202020204" pitchFamily="34" charset="0"/>
                <a:sym typeface="Oi"/>
              </a:rPr>
              <a:t>giỏi</a:t>
            </a:r>
            <a:r>
              <a:rPr lang="en-US" sz="4000" b="1" i="0" u="none" strike="noStrike" cap="none" dirty="0">
                <a:solidFill>
                  <a:srgbClr val="FF0000"/>
                </a:solidFill>
                <a:latin typeface="Arial" panose="020B0604020202020204" pitchFamily="34" charset="0"/>
                <a:ea typeface="Oi"/>
                <a:cs typeface="Arial" panose="020B0604020202020204" pitchFamily="34" charset="0"/>
                <a:sym typeface="Oi"/>
              </a:rPr>
              <a:t>, </a:t>
            </a:r>
            <a:r>
              <a:rPr lang="en-US" sz="4000" b="1" i="0" u="none" strike="noStrike" cap="none" dirty="0" err="1">
                <a:solidFill>
                  <a:srgbClr val="FF0000"/>
                </a:solidFill>
                <a:latin typeface="Arial" panose="020B0604020202020204" pitchFamily="34" charset="0"/>
                <a:ea typeface="Oi"/>
                <a:cs typeface="Arial" panose="020B0604020202020204" pitchFamily="34" charset="0"/>
                <a:sym typeface="Oi"/>
              </a:rPr>
              <a:t>chăm</a:t>
            </a:r>
            <a:r>
              <a:rPr lang="en-US" sz="4000" b="1" i="0" u="none" strike="noStrike" cap="none" dirty="0">
                <a:solidFill>
                  <a:srgbClr val="FF0000"/>
                </a:solidFill>
                <a:latin typeface="Arial" panose="020B0604020202020204" pitchFamily="34" charset="0"/>
                <a:ea typeface="Oi"/>
                <a:cs typeface="Arial" panose="020B0604020202020204" pitchFamily="34" charset="0"/>
                <a:sym typeface="Oi"/>
              </a:rPr>
              <a:t> </a:t>
            </a:r>
            <a:r>
              <a:rPr lang="en-US" sz="4000" b="1" i="0" u="none" strike="noStrike" cap="none" dirty="0" err="1">
                <a:solidFill>
                  <a:srgbClr val="FF0000"/>
                </a:solidFill>
                <a:latin typeface="Arial" panose="020B0604020202020204" pitchFamily="34" charset="0"/>
                <a:ea typeface="Oi"/>
                <a:cs typeface="Arial" panose="020B0604020202020204" pitchFamily="34" charset="0"/>
                <a:sym typeface="Oi"/>
              </a:rPr>
              <a:t>ngoan</a:t>
            </a:r>
            <a:r>
              <a:rPr lang="en-US" sz="4000" b="1" i="0" u="none" strike="noStrike" cap="none" dirty="0">
                <a:solidFill>
                  <a:srgbClr val="FF0000"/>
                </a:solidFill>
                <a:latin typeface="Arial" panose="020B0604020202020204" pitchFamily="34" charset="0"/>
                <a:ea typeface="Oi"/>
                <a:cs typeface="Arial" panose="020B0604020202020204" pitchFamily="34" charset="0"/>
                <a:sym typeface="Oi"/>
              </a:rPr>
              <a:t>!</a:t>
            </a:r>
            <a:endParaRPr dirty="0">
              <a:solidFill>
                <a:srgbClr val="FF0000"/>
              </a:solidFill>
              <a:latin typeface="Arial" panose="020B0604020202020204" pitchFamily="34" charset="0"/>
              <a:cs typeface="Arial" panose="020B0604020202020204" pitchFamily="34" charset="0"/>
            </a:endParaRPr>
          </a:p>
        </p:txBody>
      </p:sp>
      <p:sp>
        <p:nvSpPr>
          <p:cNvPr id="14" name="Title 2"/>
          <p:cNvSpPr txBox="1">
            <a:spLocks/>
          </p:cNvSpPr>
          <p:nvPr/>
        </p:nvSpPr>
        <p:spPr>
          <a:xfrm>
            <a:off x="706821" y="2864907"/>
            <a:ext cx="10515600" cy="369331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làm</a:t>
            </a:r>
            <a:endParaRPr lang="en-US" sz="4000" b="1" dirty="0" smtClean="0">
              <a:solidFill>
                <a:srgbClr val="FF0000"/>
              </a:solidFill>
              <a:latin typeface="Times New Roman" pitchFamily="18" charset="0"/>
              <a:cs typeface="Times New Roman" pitchFamily="18" charset="0"/>
            </a:endParaRPr>
          </a:p>
          <a:p>
            <a:pPr algn="ctr"/>
            <a:r>
              <a:rPr lang="en-US" b="1" dirty="0" err="1" smtClean="0">
                <a:solidFill>
                  <a:srgbClr val="002060"/>
                </a:solidFill>
                <a:latin typeface="Times New Roman" pitchFamily="18" charset="0"/>
                <a:cs typeface="Times New Roman" pitchFamily="18" charset="0"/>
              </a:rPr>
              <a:t>Đổi</a:t>
            </a:r>
            <a:r>
              <a:rPr lang="en-US" b="1" dirty="0" smtClean="0">
                <a:solidFill>
                  <a:srgbClr val="002060"/>
                </a:solidFill>
                <a:latin typeface="Times New Roman" pitchFamily="18" charset="0"/>
                <a:cs typeface="Times New Roman" pitchFamily="18" charset="0"/>
              </a:rPr>
              <a:t> 105 km= 10.500.000cm</a:t>
            </a:r>
          </a:p>
          <a:p>
            <a:pPr algn="ctr"/>
            <a:r>
              <a:rPr lang="en-US" b="1" dirty="0" err="1" smtClean="0">
                <a:solidFill>
                  <a:srgbClr val="002060"/>
                </a:solidFill>
                <a:latin typeface="Times New Roman" pitchFamily="18" charset="0"/>
                <a:cs typeface="Times New Roman" pitchFamily="18" charset="0"/>
              </a:rPr>
              <a:t>Mẫu</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số</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tỉ</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lệ</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bản</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đồ</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là</a:t>
            </a:r>
            <a:r>
              <a:rPr lang="en-US" b="1" dirty="0" smtClean="0">
                <a:solidFill>
                  <a:srgbClr val="002060"/>
                </a:solidFill>
                <a:latin typeface="Times New Roman" pitchFamily="18" charset="0"/>
                <a:cs typeface="Times New Roman" pitchFamily="18" charset="0"/>
              </a:rPr>
              <a:t> 10.500.000: 15= 700.000</a:t>
            </a:r>
          </a:p>
          <a:p>
            <a:pPr algn="ctr"/>
            <a:r>
              <a:rPr lang="en-US" b="1" dirty="0" err="1" smtClean="0">
                <a:solidFill>
                  <a:srgbClr val="002060"/>
                </a:solidFill>
                <a:latin typeface="Times New Roman" pitchFamily="18" charset="0"/>
                <a:cs typeface="Times New Roman" pitchFamily="18" charset="0"/>
              </a:rPr>
              <a:t>Vậy</a:t>
            </a:r>
            <a:r>
              <a:rPr lang="en-US" b="1" dirty="0" smtClean="0">
                <a:solidFill>
                  <a:srgbClr val="002060"/>
                </a:solidFill>
                <a:latin typeface="Times New Roman" pitchFamily="18" charset="0"/>
                <a:cs typeface="Times New Roman" pitchFamily="18" charset="0"/>
              </a:rPr>
              <a:t> BĐ </a:t>
            </a:r>
            <a:r>
              <a:rPr lang="en-US" b="1" dirty="0" err="1" smtClean="0">
                <a:solidFill>
                  <a:srgbClr val="002060"/>
                </a:solidFill>
                <a:latin typeface="Times New Roman" pitchFamily="18" charset="0"/>
                <a:cs typeface="Times New Roman" pitchFamily="18" charset="0"/>
              </a:rPr>
              <a:t>có</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tỉ</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lệ</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là</a:t>
            </a:r>
            <a:r>
              <a:rPr lang="en-US" b="1" dirty="0" smtClean="0">
                <a:solidFill>
                  <a:srgbClr val="002060"/>
                </a:solidFill>
                <a:latin typeface="Times New Roman" pitchFamily="18" charset="0"/>
                <a:cs typeface="Times New Roman" pitchFamily="18" charset="0"/>
              </a:rPr>
              <a:t> 1: 700.000</a:t>
            </a:r>
          </a:p>
          <a:p>
            <a:pPr algn="ctr"/>
            <a:endParaRPr lang="en-US" dirty="0">
              <a:solidFill>
                <a:srgbClr val="002060"/>
              </a:solidFill>
            </a:endParaRPr>
          </a:p>
        </p:txBody>
      </p:sp>
    </p:spTree>
    <p:extLst>
      <p:ext uri="{BB962C8B-B14F-4D97-AF65-F5344CB8AC3E}">
        <p14:creationId xmlns:p14="http://schemas.microsoft.com/office/powerpoint/2010/main" val="138282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884"/>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874"/>
                                        </p:tgtEl>
                                        <p:attrNameLst>
                                          <p:attrName>style.visibility</p:attrName>
                                        </p:attrNameLst>
                                      </p:cBhvr>
                                      <p:to>
                                        <p:strVal val="visible"/>
                                      </p:to>
                                    </p:set>
                                    <p:animEffect transition="in" filter="fade">
                                      <p:cBhvr>
                                        <p:cTn id="9" dur="2000"/>
                                        <p:tgtEl>
                                          <p:spTgt spid="874"/>
                                        </p:tgtEl>
                                      </p:cBhvr>
                                    </p:animEffect>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875"/>
                                        </p:tgtEl>
                                        <p:attrNameLst>
                                          <p:attrName>style.visibility</p:attrName>
                                        </p:attrNameLst>
                                      </p:cBhvr>
                                      <p:to>
                                        <p:strVal val="visible"/>
                                      </p:to>
                                    </p:set>
                                    <p:animEffect transition="in" filter="fade">
                                      <p:cBhvr>
                                        <p:cTn id="13" dur="100"/>
                                        <p:tgtEl>
                                          <p:spTgt spid="875"/>
                                        </p:tgtEl>
                                      </p:cBhvr>
                                    </p:animEffect>
                                  </p:childTnLst>
                                </p:cTn>
                              </p:par>
                            </p:childTnLst>
                          </p:cTn>
                        </p:par>
                        <p:par>
                          <p:cTn id="14" fill="hold">
                            <p:stCondLst>
                              <p:cond delay="3100"/>
                            </p:stCondLst>
                            <p:childTnLst>
                              <p:par>
                                <p:cTn id="15" presetID="10" presetClass="entr" presetSubtype="0" fill="hold" nodeType="afterEffect">
                                  <p:stCondLst>
                                    <p:cond delay="0"/>
                                  </p:stCondLst>
                                  <p:childTnLst>
                                    <p:set>
                                      <p:cBhvr>
                                        <p:cTn id="16" dur="1" fill="hold">
                                          <p:stCondLst>
                                            <p:cond delay="0"/>
                                          </p:stCondLst>
                                        </p:cTn>
                                        <p:tgtEl>
                                          <p:spTgt spid="876"/>
                                        </p:tgtEl>
                                        <p:attrNameLst>
                                          <p:attrName>style.visibility</p:attrName>
                                        </p:attrNameLst>
                                      </p:cBhvr>
                                      <p:to>
                                        <p:strVal val="visible"/>
                                      </p:to>
                                    </p:set>
                                    <p:animEffect transition="in" filter="fade">
                                      <p:cBhvr>
                                        <p:cTn id="17" dur="500"/>
                                        <p:tgtEl>
                                          <p:spTgt spid="876"/>
                                        </p:tgtEl>
                                      </p:cBhvr>
                                    </p:animEffect>
                                  </p:childTnLst>
                                </p:cTn>
                              </p:par>
                            </p:childTnLst>
                          </p:cTn>
                        </p:par>
                        <p:par>
                          <p:cTn id="18" fill="hold">
                            <p:stCondLst>
                              <p:cond delay="3600"/>
                            </p:stCondLst>
                            <p:childTnLst>
                              <p:par>
                                <p:cTn id="19" presetID="10" presetClass="entr" presetSubtype="0" fill="hold" nodeType="afterEffect">
                                  <p:stCondLst>
                                    <p:cond delay="0"/>
                                  </p:stCondLst>
                                  <p:childTnLst>
                                    <p:set>
                                      <p:cBhvr>
                                        <p:cTn id="20" dur="1" fill="hold">
                                          <p:stCondLst>
                                            <p:cond delay="0"/>
                                          </p:stCondLst>
                                        </p:cTn>
                                        <p:tgtEl>
                                          <p:spTgt spid="877"/>
                                        </p:tgtEl>
                                        <p:attrNameLst>
                                          <p:attrName>style.visibility</p:attrName>
                                        </p:attrNameLst>
                                      </p:cBhvr>
                                      <p:to>
                                        <p:strVal val="visible"/>
                                      </p:to>
                                    </p:set>
                                    <p:animEffect transition="in" filter="fade">
                                      <p:cBhvr>
                                        <p:cTn id="21" dur="500"/>
                                        <p:tgtEl>
                                          <p:spTgt spid="877"/>
                                        </p:tgtEl>
                                      </p:cBhvr>
                                    </p:animEffect>
                                  </p:childTnLst>
                                </p:cTn>
                              </p:par>
                            </p:childTnLst>
                          </p:cTn>
                        </p:par>
                        <p:par>
                          <p:cTn id="22" fill="hold">
                            <p:stCondLst>
                              <p:cond delay="4100"/>
                            </p:stCondLst>
                            <p:childTnLst>
                              <p:par>
                                <p:cTn id="23" presetID="10" presetClass="entr" presetSubtype="0" fill="hold" nodeType="afterEffect">
                                  <p:stCondLst>
                                    <p:cond delay="0"/>
                                  </p:stCondLst>
                                  <p:childTnLst>
                                    <p:set>
                                      <p:cBhvr>
                                        <p:cTn id="24" dur="1" fill="hold">
                                          <p:stCondLst>
                                            <p:cond delay="0"/>
                                          </p:stCondLst>
                                        </p:cTn>
                                        <p:tgtEl>
                                          <p:spTgt spid="878"/>
                                        </p:tgtEl>
                                        <p:attrNameLst>
                                          <p:attrName>style.visibility</p:attrName>
                                        </p:attrNameLst>
                                      </p:cBhvr>
                                      <p:to>
                                        <p:strVal val="visible"/>
                                      </p:to>
                                    </p:set>
                                    <p:animEffect transition="in" filter="fade">
                                      <p:cBhvr>
                                        <p:cTn id="25" dur="500"/>
                                        <p:tgtEl>
                                          <p:spTgt spid="878"/>
                                        </p:tgtEl>
                                      </p:cBhvr>
                                    </p:animEffect>
                                  </p:childTnLst>
                                </p:cTn>
                              </p:par>
                            </p:childTnLst>
                          </p:cTn>
                        </p:par>
                        <p:par>
                          <p:cTn id="26" fill="hold">
                            <p:stCondLst>
                              <p:cond delay="4600"/>
                            </p:stCondLst>
                            <p:childTnLst>
                              <p:par>
                                <p:cTn id="27" presetID="10" presetClass="entr" presetSubtype="0" fill="hold" nodeType="afterEffect">
                                  <p:stCondLst>
                                    <p:cond delay="0"/>
                                  </p:stCondLst>
                                  <p:childTnLst>
                                    <p:set>
                                      <p:cBhvr>
                                        <p:cTn id="28" dur="1" fill="hold">
                                          <p:stCondLst>
                                            <p:cond delay="0"/>
                                          </p:stCondLst>
                                        </p:cTn>
                                        <p:tgtEl>
                                          <p:spTgt spid="879"/>
                                        </p:tgtEl>
                                        <p:attrNameLst>
                                          <p:attrName>style.visibility</p:attrName>
                                        </p:attrNameLst>
                                      </p:cBhvr>
                                      <p:to>
                                        <p:strVal val="visible"/>
                                      </p:to>
                                    </p:set>
                                    <p:animEffect transition="in" filter="fade">
                                      <p:cBhvr>
                                        <p:cTn id="29" dur="500"/>
                                        <p:tgtEl>
                                          <p:spTgt spid="879"/>
                                        </p:tgtEl>
                                      </p:cBhvr>
                                    </p:animEffect>
                                  </p:childTnLst>
                                </p:cTn>
                              </p:par>
                            </p:childTnLst>
                          </p:cTn>
                        </p:par>
                        <p:par>
                          <p:cTn id="30" fill="hold">
                            <p:stCondLst>
                              <p:cond delay="5100"/>
                            </p:stCondLst>
                            <p:childTnLst>
                              <p:par>
                                <p:cTn id="31" presetID="10" presetClass="entr" presetSubtype="0" fill="hold" nodeType="afterEffect">
                                  <p:stCondLst>
                                    <p:cond delay="0"/>
                                  </p:stCondLst>
                                  <p:childTnLst>
                                    <p:set>
                                      <p:cBhvr>
                                        <p:cTn id="32" dur="1" fill="hold">
                                          <p:stCondLst>
                                            <p:cond delay="0"/>
                                          </p:stCondLst>
                                        </p:cTn>
                                        <p:tgtEl>
                                          <p:spTgt spid="880"/>
                                        </p:tgtEl>
                                        <p:attrNameLst>
                                          <p:attrName>style.visibility</p:attrName>
                                        </p:attrNameLst>
                                      </p:cBhvr>
                                      <p:to>
                                        <p:strVal val="visible"/>
                                      </p:to>
                                    </p:set>
                                    <p:animEffect transition="in" filter="fade">
                                      <p:cBhvr>
                                        <p:cTn id="33" dur="500"/>
                                        <p:tgtEl>
                                          <p:spTgt spid="880"/>
                                        </p:tgtEl>
                                      </p:cBhvr>
                                    </p:animEffect>
                                  </p:childTnLst>
                                </p:cTn>
                              </p:par>
                            </p:childTnLst>
                          </p:cTn>
                        </p:par>
                        <p:par>
                          <p:cTn id="34" fill="hold">
                            <p:stCondLst>
                              <p:cond delay="5600"/>
                            </p:stCondLst>
                            <p:childTnLst>
                              <p:par>
                                <p:cTn id="35" presetID="10" presetClass="entr" presetSubtype="0" fill="hold" nodeType="afterEffect">
                                  <p:stCondLst>
                                    <p:cond delay="0"/>
                                  </p:stCondLst>
                                  <p:childTnLst>
                                    <p:set>
                                      <p:cBhvr>
                                        <p:cTn id="36" dur="1" fill="hold">
                                          <p:stCondLst>
                                            <p:cond delay="0"/>
                                          </p:stCondLst>
                                        </p:cTn>
                                        <p:tgtEl>
                                          <p:spTgt spid="881"/>
                                        </p:tgtEl>
                                        <p:attrNameLst>
                                          <p:attrName>style.visibility</p:attrName>
                                        </p:attrNameLst>
                                      </p:cBhvr>
                                      <p:to>
                                        <p:strVal val="visible"/>
                                      </p:to>
                                    </p:set>
                                    <p:animEffect transition="in" filter="fade">
                                      <p:cBhvr>
                                        <p:cTn id="37" dur="500"/>
                                        <p:tgtEl>
                                          <p:spTgt spid="881"/>
                                        </p:tgtEl>
                                      </p:cBhvr>
                                    </p:animEffect>
                                  </p:childTnLst>
                                </p:cTn>
                              </p:par>
                            </p:childTnLst>
                          </p:cTn>
                        </p:par>
                        <p:par>
                          <p:cTn id="38" fill="hold">
                            <p:stCondLst>
                              <p:cond delay="6100"/>
                            </p:stCondLst>
                            <p:childTnLst>
                              <p:par>
                                <p:cTn id="39" presetID="10" presetClass="entr" presetSubtype="0" fill="hold" nodeType="afterEffect">
                                  <p:stCondLst>
                                    <p:cond delay="0"/>
                                  </p:stCondLst>
                                  <p:childTnLst>
                                    <p:set>
                                      <p:cBhvr>
                                        <p:cTn id="40" dur="1" fill="hold">
                                          <p:stCondLst>
                                            <p:cond delay="0"/>
                                          </p:stCondLst>
                                        </p:cTn>
                                        <p:tgtEl>
                                          <p:spTgt spid="885"/>
                                        </p:tgtEl>
                                        <p:attrNameLst>
                                          <p:attrName>style.visibility</p:attrName>
                                        </p:attrNameLst>
                                      </p:cBhvr>
                                      <p:to>
                                        <p:strVal val="visible"/>
                                      </p:to>
                                    </p:set>
                                    <p:animEffect transition="in" filter="fade">
                                      <p:cBhvr>
                                        <p:cTn id="41" dur="227"/>
                                        <p:tgtEl>
                                          <p:spTgt spid="88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6821" y="400788"/>
            <a:ext cx="10515600" cy="2862322"/>
          </a:xfrm>
          <a:prstGeom prst="rect">
            <a:avLst/>
          </a:prstGeom>
        </p:spPr>
        <p:txBody>
          <a:bodyPr wrap="square">
            <a:spAutoFit/>
          </a:bodyPr>
          <a:lstStyle/>
          <a:p>
            <a:pPr algn="ctr"/>
            <a:r>
              <a:rPr lang="en-US" sz="4000" b="1" dirty="0" smtClean="0">
                <a:solidFill>
                  <a:srgbClr val="FF0000"/>
                </a:solidFill>
                <a:latin typeface="Times New Roman" pitchFamily="18" charset="0"/>
                <a:cs typeface="Times New Roman" pitchFamily="18" charset="0"/>
              </a:rPr>
              <a:t>Cho </a:t>
            </a:r>
            <a:r>
              <a:rPr lang="en-US" sz="4000" b="1" dirty="0" err="1" smtClean="0">
                <a:solidFill>
                  <a:srgbClr val="FF0000"/>
                </a:solidFill>
                <a:latin typeface="Times New Roman" pitchFamily="18" charset="0"/>
                <a:cs typeface="Times New Roman" pitchFamily="18" charset="0"/>
              </a:rPr>
              <a:t>khoảng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cách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thực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địa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từ</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Nội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đến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Hải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Phòng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là</a:t>
            </a:r>
            <a:r>
              <a:rPr lang="en-US" sz="4000" b="1" dirty="0" smtClean="0">
                <a:solidFill>
                  <a:srgbClr val="FF0000"/>
                </a:solidFill>
                <a:latin typeface="Times New Roman" pitchFamily="18" charset="0"/>
                <a:cs typeface="Times New Roman" pitchFamily="18" charset="0"/>
              </a:rPr>
              <a:t> 105 km, </a:t>
            </a:r>
            <a:r>
              <a:rPr lang="en-US" sz="4000" b="1" dirty="0" err="1" smtClean="0">
                <a:solidFill>
                  <a:srgbClr val="FF0000"/>
                </a:solidFill>
                <a:latin typeface="Times New Roman" pitchFamily="18" charset="0"/>
                <a:cs typeface="Times New Roman" pitchFamily="18" charset="0"/>
              </a:rPr>
              <a:t>trên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bản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đồ</a:t>
            </a:r>
            <a:r>
              <a:rPr lang="en-US" sz="4000" b="1" dirty="0" smtClean="0">
                <a:solidFill>
                  <a:srgbClr val="FF0000"/>
                </a:solidFill>
                <a:latin typeface="Times New Roman" pitchFamily="18" charset="0"/>
                <a:cs typeface="Times New Roman" pitchFamily="18" charset="0"/>
              </a:rPr>
              <a:t> VN </a:t>
            </a:r>
            <a:r>
              <a:rPr lang="en-US" sz="4000" b="1" dirty="0" err="1" smtClean="0">
                <a:solidFill>
                  <a:srgbClr val="FF0000"/>
                </a:solidFill>
                <a:latin typeface="Times New Roman" pitchFamily="18" charset="0"/>
                <a:cs typeface="Times New Roman" pitchFamily="18" charset="0"/>
              </a:rPr>
              <a:t>đo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được</a:t>
            </a:r>
            <a:r>
              <a:rPr lang="en-US" sz="4000" b="1" dirty="0" smtClean="0">
                <a:solidFill>
                  <a:srgbClr val="FF0000"/>
                </a:solidFill>
                <a:latin typeface="Times New Roman" pitchFamily="18" charset="0"/>
                <a:cs typeface="Times New Roman" pitchFamily="18" charset="0"/>
              </a:rPr>
              <a:t> VN </a:t>
            </a:r>
            <a:r>
              <a:rPr lang="en-US" sz="4000" b="1" dirty="0" err="1" smtClean="0">
                <a:solidFill>
                  <a:srgbClr val="FF0000"/>
                </a:solidFill>
                <a:latin typeface="Times New Roman" pitchFamily="18" charset="0"/>
                <a:cs typeface="Times New Roman" pitchFamily="18" charset="0"/>
              </a:rPr>
              <a:t>đo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được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giữa</a:t>
            </a:r>
            <a:r>
              <a:rPr lang="en-US" sz="4000" b="1" dirty="0" smtClean="0">
                <a:solidFill>
                  <a:srgbClr val="FF0000"/>
                </a:solidFill>
                <a:latin typeface="Times New Roman" pitchFamily="18" charset="0"/>
                <a:cs typeface="Times New Roman" pitchFamily="18" charset="0"/>
              </a:rPr>
              <a:t> 2 </a:t>
            </a:r>
            <a:r>
              <a:rPr lang="en-US" sz="4000" b="1" dirty="0" err="1" smtClean="0">
                <a:solidFill>
                  <a:srgbClr val="FF0000"/>
                </a:solidFill>
                <a:latin typeface="Times New Roman" pitchFamily="18" charset="0"/>
                <a:cs typeface="Times New Roman" pitchFamily="18" charset="0"/>
              </a:rPr>
              <a:t>thành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phố</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này</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là</a:t>
            </a:r>
            <a:r>
              <a:rPr lang="en-US" sz="4000" b="1" dirty="0" smtClean="0">
                <a:solidFill>
                  <a:srgbClr val="FF0000"/>
                </a:solidFill>
                <a:latin typeface="Times New Roman" pitchFamily="18" charset="0"/>
                <a:cs typeface="Times New Roman" pitchFamily="18" charset="0"/>
              </a:rPr>
              <a:t> 15 cm. </a:t>
            </a:r>
            <a:r>
              <a:rPr lang="en-US" sz="4000" b="1" dirty="0" err="1" smtClean="0">
                <a:solidFill>
                  <a:srgbClr val="FF0000"/>
                </a:solidFill>
                <a:latin typeface="Times New Roman" pitchFamily="18" charset="0"/>
                <a:cs typeface="Times New Roman" pitchFamily="18" charset="0"/>
              </a:rPr>
              <a:t>Hỏi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bản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đồ</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tỉ</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lệ</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bao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nhiêu</a:t>
            </a:r>
            <a:r>
              <a:rPr lang="en-US" sz="4000" b="1" dirty="0" smtClean="0">
                <a:solidFill>
                  <a:srgbClr val="FF0000"/>
                </a:solidFill>
                <a:latin typeface="Times New Roman" pitchFamily="18" charset="0"/>
                <a:cs typeface="Times New Roman" pitchFamily="18" charset="0"/>
              </a:rPr>
              <a:t>?</a:t>
            </a:r>
          </a:p>
          <a:p>
            <a:pPr algn="ctr"/>
            <a:endParaRPr lang="en-US" sz="4000" dirty="0"/>
          </a:p>
        </p:txBody>
      </p:sp>
      <p:sp>
        <p:nvSpPr>
          <p:cNvPr id="4" name="Title 2"/>
          <p:cNvSpPr txBox="1">
            <a:spLocks/>
          </p:cNvSpPr>
          <p:nvPr/>
        </p:nvSpPr>
        <p:spPr>
          <a:xfrm>
            <a:off x="706821" y="2864907"/>
            <a:ext cx="10515600" cy="369331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làm</a:t>
            </a:r>
            <a:endParaRPr lang="en-US" sz="4000" b="1" dirty="0" smtClean="0">
              <a:solidFill>
                <a:srgbClr val="FF0000"/>
              </a:solidFill>
              <a:latin typeface="Times New Roman" pitchFamily="18" charset="0"/>
              <a:cs typeface="Times New Roman" pitchFamily="18" charset="0"/>
            </a:endParaRPr>
          </a:p>
          <a:p>
            <a:pPr algn="ctr"/>
            <a:r>
              <a:rPr lang="en-US" b="1" dirty="0" err="1" smtClean="0">
                <a:solidFill>
                  <a:srgbClr val="002060"/>
                </a:solidFill>
                <a:latin typeface="Times New Roman" pitchFamily="18" charset="0"/>
                <a:cs typeface="Times New Roman" pitchFamily="18" charset="0"/>
              </a:rPr>
              <a:t>Đổi</a:t>
            </a:r>
            <a:r>
              <a:rPr lang="en-US" b="1" dirty="0" smtClean="0">
                <a:solidFill>
                  <a:srgbClr val="002060"/>
                </a:solidFill>
                <a:latin typeface="Times New Roman" pitchFamily="18" charset="0"/>
                <a:cs typeface="Times New Roman" pitchFamily="18" charset="0"/>
              </a:rPr>
              <a:t> 105 km= 10.500.000cm</a:t>
            </a:r>
          </a:p>
          <a:p>
            <a:pPr algn="ctr"/>
            <a:r>
              <a:rPr lang="en-US" b="1" dirty="0" err="1" smtClean="0">
                <a:solidFill>
                  <a:srgbClr val="002060"/>
                </a:solidFill>
                <a:latin typeface="Times New Roman" pitchFamily="18" charset="0"/>
                <a:cs typeface="Times New Roman" pitchFamily="18" charset="0"/>
              </a:rPr>
              <a:t>Mẫu</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số</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tỉ</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lệ</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bản</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đồ</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là</a:t>
            </a:r>
            <a:r>
              <a:rPr lang="en-US" b="1" dirty="0" smtClean="0">
                <a:solidFill>
                  <a:srgbClr val="002060"/>
                </a:solidFill>
                <a:latin typeface="Times New Roman" pitchFamily="18" charset="0"/>
                <a:cs typeface="Times New Roman" pitchFamily="18" charset="0"/>
              </a:rPr>
              <a:t> 10.500.000: 15= 700.000</a:t>
            </a:r>
          </a:p>
          <a:p>
            <a:pPr algn="ctr"/>
            <a:r>
              <a:rPr lang="en-US" b="1" dirty="0" err="1" smtClean="0">
                <a:solidFill>
                  <a:srgbClr val="002060"/>
                </a:solidFill>
                <a:latin typeface="Times New Roman" pitchFamily="18" charset="0"/>
                <a:cs typeface="Times New Roman" pitchFamily="18" charset="0"/>
              </a:rPr>
              <a:t>Vậy</a:t>
            </a:r>
            <a:r>
              <a:rPr lang="en-US" b="1" dirty="0" smtClean="0">
                <a:solidFill>
                  <a:srgbClr val="002060"/>
                </a:solidFill>
                <a:latin typeface="Times New Roman" pitchFamily="18" charset="0"/>
                <a:cs typeface="Times New Roman" pitchFamily="18" charset="0"/>
              </a:rPr>
              <a:t> BĐ </a:t>
            </a:r>
            <a:r>
              <a:rPr lang="en-US" b="1" dirty="0" err="1" smtClean="0">
                <a:solidFill>
                  <a:srgbClr val="002060"/>
                </a:solidFill>
                <a:latin typeface="Times New Roman" pitchFamily="18" charset="0"/>
                <a:cs typeface="Times New Roman" pitchFamily="18" charset="0"/>
              </a:rPr>
              <a:t>có</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tỉ</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lệ</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là</a:t>
            </a:r>
            <a:r>
              <a:rPr lang="en-US" b="1" dirty="0" smtClean="0">
                <a:solidFill>
                  <a:srgbClr val="002060"/>
                </a:solidFill>
                <a:latin typeface="Times New Roman" pitchFamily="18" charset="0"/>
                <a:cs typeface="Times New Roman" pitchFamily="18" charset="0"/>
              </a:rPr>
              <a:t> 1: 700.000</a:t>
            </a:r>
          </a:p>
          <a:p>
            <a:pPr algn="ctr"/>
            <a:endParaRPr lang="en-US" dirty="0">
              <a:solidFill>
                <a:srgbClr val="002060"/>
              </a:solidFill>
            </a:endParaRPr>
          </a:p>
        </p:txBody>
      </p:sp>
    </p:spTree>
    <p:extLst>
      <p:ext uri="{BB962C8B-B14F-4D97-AF65-F5344CB8AC3E}">
        <p14:creationId xmlns:p14="http://schemas.microsoft.com/office/powerpoint/2010/main" val="960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r="-4546" b="8511"/>
          <a:stretch>
            <a:fillRect/>
          </a:stretch>
        </p:blipFill>
        <p:spPr bwMode="auto">
          <a:xfrm>
            <a:off x="-165100" y="-247934"/>
            <a:ext cx="7416800" cy="6773863"/>
          </a:xfrm>
          <a:prstGeom prst="rect">
            <a:avLst/>
          </a:prstGeom>
          <a:noFill/>
          <a:ln w="9525">
            <a:noFill/>
            <a:round/>
            <a:headEnd/>
            <a:tailEnd/>
          </a:ln>
        </p:spPr>
      </p:pic>
      <p:sp>
        <p:nvSpPr>
          <p:cNvPr id="13322" name="Line 10"/>
          <p:cNvSpPr>
            <a:spLocks noChangeShapeType="1"/>
          </p:cNvSpPr>
          <p:nvPr/>
        </p:nvSpPr>
        <p:spPr bwMode="auto">
          <a:xfrm flipV="1">
            <a:off x="2235201" y="2152650"/>
            <a:ext cx="2946400" cy="590550"/>
          </a:xfrm>
          <a:prstGeom prst="line">
            <a:avLst/>
          </a:prstGeom>
          <a:noFill/>
          <a:ln w="9360" cap="sq">
            <a:solidFill>
              <a:srgbClr val="000000"/>
            </a:solidFill>
            <a:miter lim="800000"/>
            <a:headEnd/>
            <a:tailEnd type="triangle" w="med" len="med"/>
          </a:ln>
        </p:spPr>
        <p:txBody>
          <a:bodyPr/>
          <a:lstStyle/>
          <a:p>
            <a:endParaRPr lang="en-US" sz="1867"/>
          </a:p>
        </p:txBody>
      </p:sp>
      <p:sp>
        <p:nvSpPr>
          <p:cNvPr id="13323" name="Line 11"/>
          <p:cNvSpPr>
            <a:spLocks noChangeShapeType="1"/>
          </p:cNvSpPr>
          <p:nvPr/>
        </p:nvSpPr>
        <p:spPr bwMode="auto">
          <a:xfrm>
            <a:off x="1962150" y="2819400"/>
            <a:ext cx="2038350" cy="1387080"/>
          </a:xfrm>
          <a:prstGeom prst="line">
            <a:avLst/>
          </a:prstGeom>
          <a:noFill/>
          <a:ln w="9360" cap="sq">
            <a:solidFill>
              <a:srgbClr val="000000"/>
            </a:solidFill>
            <a:miter lim="800000"/>
            <a:headEnd/>
            <a:tailEnd type="triangle" w="med" len="med"/>
          </a:ln>
        </p:spPr>
        <p:txBody>
          <a:bodyPr/>
          <a:lstStyle/>
          <a:p>
            <a:endParaRPr lang="en-US" sz="1867"/>
          </a:p>
        </p:txBody>
      </p:sp>
      <p:sp>
        <p:nvSpPr>
          <p:cNvPr id="13324" name="Text Box 12"/>
          <p:cNvSpPr txBox="1">
            <a:spLocks noChangeArrowheads="1"/>
          </p:cNvSpPr>
          <p:nvPr/>
        </p:nvSpPr>
        <p:spPr bwMode="auto">
          <a:xfrm>
            <a:off x="6622472" y="304802"/>
            <a:ext cx="4978400" cy="2834196"/>
          </a:xfrm>
          <a:prstGeom prst="rect">
            <a:avLst/>
          </a:prstGeom>
          <a:solidFill>
            <a:srgbClr val="FFFFFF"/>
          </a:solidFill>
          <a:ln w="9525">
            <a:solidFill>
              <a:srgbClr val="000099"/>
            </a:solidFill>
            <a:round/>
            <a:headEnd/>
            <a:tailEnd/>
          </a:ln>
        </p:spPr>
        <p:txBody>
          <a:bodyPr wrap="square" lIns="120000" tIns="62400" rIns="120000" bIns="62400">
            <a:spAutoFit/>
          </a:bodyPr>
          <a:lstStyle/>
          <a:p>
            <a:pPr algn="ctr">
              <a:lnSpc>
                <a:spcPct val="150000"/>
              </a:lnSpc>
              <a:spcBef>
                <a:spcPts val="1667"/>
              </a:spcBef>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2933" b="1" i="1" dirty="0" err="1">
                <a:solidFill>
                  <a:srgbClr val="FF0000"/>
                </a:solidFill>
                <a:latin typeface="Times New Roman" pitchFamily="18" charset="0"/>
                <a:cs typeface="Times New Roman" pitchFamily="18" charset="0"/>
              </a:rPr>
              <a:t>Những</a:t>
            </a:r>
            <a:r>
              <a:rPr lang="en-US" altLang="en-US" sz="2933" b="1" i="1" dirty="0">
                <a:solidFill>
                  <a:srgbClr val="FF0000"/>
                </a:solidFill>
                <a:latin typeface="Times New Roman" pitchFamily="18" charset="0"/>
                <a:cs typeface="Times New Roman" pitchFamily="18" charset="0"/>
              </a:rPr>
              <a:t> </a:t>
            </a:r>
            <a:r>
              <a:rPr lang="pt-BR" sz="2933" b="1" i="1" dirty="0">
                <a:solidFill>
                  <a:srgbClr val="FF0000"/>
                </a:solidFill>
                <a:latin typeface="Times New Roman" pitchFamily="18" charset="0"/>
                <a:cs typeface="Times New Roman" pitchFamily="18" charset="0"/>
              </a:rPr>
              <a:t>các vòng tròn bao quanh quả Địa cầu, song song với đường xích </a:t>
            </a:r>
            <a:r>
              <a:rPr lang="pt-BR" sz="2933" b="1" i="1" dirty="0" smtClean="0">
                <a:solidFill>
                  <a:srgbClr val="FF0000"/>
                </a:solidFill>
                <a:latin typeface="Times New Roman" pitchFamily="18" charset="0"/>
                <a:cs typeface="Times New Roman" pitchFamily="18" charset="0"/>
              </a:rPr>
              <a:t>đạo </a:t>
            </a:r>
            <a:r>
              <a:rPr lang="en-US" altLang="en-US" sz="2933" b="1" i="1" dirty="0" err="1" smtClean="0">
                <a:solidFill>
                  <a:srgbClr val="FF0000"/>
                </a:solidFill>
                <a:latin typeface="Times New Roman" pitchFamily="18" charset="0"/>
                <a:cs typeface="Times New Roman" pitchFamily="18" charset="0"/>
              </a:rPr>
              <a:t>là</a:t>
            </a:r>
            <a:r>
              <a:rPr lang="en-US" altLang="en-US" sz="2933" b="1" i="1" dirty="0" smtClean="0">
                <a:solidFill>
                  <a:srgbClr val="FF0000"/>
                </a:solidFill>
                <a:latin typeface="Times New Roman" pitchFamily="18" charset="0"/>
                <a:cs typeface="Times New Roman" pitchFamily="18" charset="0"/>
              </a:rPr>
              <a:t> </a:t>
            </a:r>
            <a:r>
              <a:rPr lang="en-US" altLang="en-US" sz="2933" b="1" i="1" dirty="0">
                <a:solidFill>
                  <a:srgbClr val="FF0000"/>
                </a:solidFill>
                <a:latin typeface="Times New Roman" pitchFamily="18" charset="0"/>
                <a:cs typeface="Times New Roman" pitchFamily="18" charset="0"/>
              </a:rPr>
              <a:t>những đường gì?</a:t>
            </a:r>
          </a:p>
        </p:txBody>
      </p:sp>
      <p:sp>
        <p:nvSpPr>
          <p:cNvPr id="13326" name="Line 14"/>
          <p:cNvSpPr>
            <a:spLocks noChangeShapeType="1"/>
          </p:cNvSpPr>
          <p:nvPr/>
        </p:nvSpPr>
        <p:spPr bwMode="auto">
          <a:xfrm flipV="1">
            <a:off x="2235200" y="2819399"/>
            <a:ext cx="990599" cy="1"/>
          </a:xfrm>
          <a:prstGeom prst="line">
            <a:avLst/>
          </a:prstGeom>
          <a:noFill/>
          <a:ln w="9360" cap="sq">
            <a:solidFill>
              <a:srgbClr val="000000"/>
            </a:solidFill>
            <a:miter lim="800000"/>
            <a:headEnd/>
            <a:tailEnd type="triangle" w="med" len="med"/>
          </a:ln>
        </p:spPr>
        <p:txBody>
          <a:bodyPr/>
          <a:lstStyle/>
          <a:p>
            <a:endParaRPr lang="en-US" sz="1867"/>
          </a:p>
        </p:txBody>
      </p:sp>
      <p:sp>
        <p:nvSpPr>
          <p:cNvPr id="21" name="Rectangle 13"/>
          <p:cNvSpPr>
            <a:spLocks noChangeArrowheads="1"/>
          </p:cNvSpPr>
          <p:nvPr/>
        </p:nvSpPr>
        <p:spPr bwMode="auto">
          <a:xfrm>
            <a:off x="711200" y="2514600"/>
            <a:ext cx="1727200" cy="381000"/>
          </a:xfrm>
          <a:prstGeom prst="rect">
            <a:avLst/>
          </a:prstGeom>
          <a:solidFill>
            <a:srgbClr val="FFFFFF"/>
          </a:solidFill>
          <a:ln w="9525">
            <a:solidFill>
              <a:srgbClr val="000099"/>
            </a:solidFill>
            <a:round/>
            <a:headEnd/>
            <a:tailEnd/>
          </a:ln>
        </p:spPr>
        <p:txBody>
          <a:bodyPr wrap="none" lIns="120000" tIns="62400" rIns="120000" bIns="62400" anchor="ctr"/>
          <a:lstStyle/>
          <a:p>
            <a:pPr algn="ctr">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2667" b="1" dirty="0" err="1">
                <a:latin typeface="Times New Roman" pitchFamily="18" charset="0"/>
                <a:cs typeface="Times New Roman" pitchFamily="18" charset="0"/>
              </a:rPr>
              <a:t>Vĩ</a:t>
            </a:r>
            <a:r>
              <a:rPr lang="en-US" altLang="en-US" sz="2667" b="1" dirty="0">
                <a:latin typeface="Times New Roman" pitchFamily="18" charset="0"/>
                <a:cs typeface="Times New Roman" pitchFamily="18" charset="0"/>
              </a:rPr>
              <a:t> </a:t>
            </a:r>
            <a:r>
              <a:rPr lang="en-US" altLang="en-US" sz="2667" b="1" dirty="0" err="1">
                <a:latin typeface="Times New Roman" pitchFamily="18" charset="0"/>
                <a:cs typeface="Times New Roman" pitchFamily="18" charset="0"/>
              </a:rPr>
              <a:t>tuyến</a:t>
            </a:r>
            <a:r>
              <a:rPr lang="en-US" altLang="en-US" sz="2667" b="1" dirty="0">
                <a:latin typeface="Times New Roman" pitchFamily="18" charset="0"/>
                <a:cs typeface="Times New Roman" pitchFamily="18" charset="0"/>
              </a:rPr>
              <a:t> </a:t>
            </a:r>
          </a:p>
        </p:txBody>
      </p:sp>
      <p:pic>
        <p:nvPicPr>
          <p:cNvPr id="10" name="Google Shape;369;p7" descr="Kinh tuyến – Wikipedia tiếng Việt"/>
          <p:cNvPicPr preferRelativeResize="0"/>
          <p:nvPr/>
        </p:nvPicPr>
        <p:blipFill rotWithShape="1">
          <a:blip r:embed="rId4">
            <a:alphaModFix/>
          </a:blip>
          <a:srcRect/>
          <a:stretch/>
        </p:blipFill>
        <p:spPr>
          <a:xfrm>
            <a:off x="6762750" y="3617120"/>
            <a:ext cx="4297910" cy="2979290"/>
          </a:xfrm>
          <a:prstGeom prst="rect">
            <a:avLst/>
          </a:prstGeom>
          <a:noFill/>
          <a:ln>
            <a:noFill/>
          </a:ln>
        </p:spPr>
      </p:pic>
      <p:sp>
        <p:nvSpPr>
          <p:cNvPr id="11" name="Rectangle 13"/>
          <p:cNvSpPr>
            <a:spLocks noChangeArrowheads="1"/>
          </p:cNvSpPr>
          <p:nvPr/>
        </p:nvSpPr>
        <p:spPr bwMode="auto">
          <a:xfrm>
            <a:off x="6311901" y="3617120"/>
            <a:ext cx="1727200" cy="381000"/>
          </a:xfrm>
          <a:prstGeom prst="rect">
            <a:avLst/>
          </a:prstGeom>
          <a:solidFill>
            <a:srgbClr val="FFFFFF"/>
          </a:solidFill>
          <a:ln w="9525">
            <a:solidFill>
              <a:srgbClr val="000099"/>
            </a:solidFill>
            <a:round/>
            <a:headEnd/>
            <a:tailEnd/>
          </a:ln>
        </p:spPr>
        <p:txBody>
          <a:bodyPr wrap="none" lIns="120000" tIns="62400" rIns="120000" bIns="62400" anchor="ctr"/>
          <a:lstStyle/>
          <a:p>
            <a:pPr algn="ctr">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2667" b="1" dirty="0" err="1">
                <a:latin typeface="Times New Roman" pitchFamily="18" charset="0"/>
                <a:cs typeface="Times New Roman" pitchFamily="18" charset="0"/>
              </a:rPr>
              <a:t>Vĩ</a:t>
            </a:r>
            <a:r>
              <a:rPr lang="en-US" altLang="en-US" sz="2667" b="1" dirty="0">
                <a:latin typeface="Times New Roman" pitchFamily="18" charset="0"/>
                <a:cs typeface="Times New Roman" pitchFamily="18" charset="0"/>
              </a:rPr>
              <a:t> </a:t>
            </a:r>
            <a:r>
              <a:rPr lang="en-US" altLang="en-US" sz="2667" b="1" dirty="0" err="1">
                <a:latin typeface="Times New Roman" pitchFamily="18" charset="0"/>
                <a:cs typeface="Times New Roman" pitchFamily="18" charset="0"/>
              </a:rPr>
              <a:t>tuyến</a:t>
            </a:r>
            <a:r>
              <a:rPr lang="en-US" altLang="en-US" sz="2667" b="1" dirty="0">
                <a:latin typeface="Times New Roman" pitchFamily="18" charset="0"/>
                <a:cs typeface="Times New Roman" pitchFamily="18" charset="0"/>
              </a:rPr>
              <a:t> </a:t>
            </a:r>
          </a:p>
        </p:txBody>
      </p:sp>
      <p:sp>
        <p:nvSpPr>
          <p:cNvPr id="12" name="Line 14"/>
          <p:cNvSpPr>
            <a:spLocks noChangeShapeType="1"/>
          </p:cNvSpPr>
          <p:nvPr/>
        </p:nvSpPr>
        <p:spPr bwMode="auto">
          <a:xfrm>
            <a:off x="7175501" y="3998120"/>
            <a:ext cx="863600" cy="416720"/>
          </a:xfrm>
          <a:prstGeom prst="line">
            <a:avLst/>
          </a:prstGeom>
          <a:noFill/>
          <a:ln w="9360" cap="sq">
            <a:solidFill>
              <a:srgbClr val="000000"/>
            </a:solidFill>
            <a:miter lim="800000"/>
            <a:headEnd/>
            <a:tailEnd type="triangle" w="med" len="med"/>
          </a:ln>
        </p:spPr>
        <p:txBody>
          <a:bodyPr/>
          <a:lstStyle/>
          <a:p>
            <a:endParaRPr lang="en-US" sz="1867"/>
          </a:p>
        </p:txBody>
      </p:sp>
    </p:spTree>
    <p:extLst>
      <p:ext uri="{BB962C8B-B14F-4D97-AF65-F5344CB8AC3E}">
        <p14:creationId xmlns:p14="http://schemas.microsoft.com/office/powerpoint/2010/main" val="25470632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324"/>
                                        </p:tgtEl>
                                        <p:attrNameLst>
                                          <p:attrName>style.visibility</p:attrName>
                                        </p:attrNameLst>
                                      </p:cBhvr>
                                      <p:to>
                                        <p:strVal val="visible"/>
                                      </p:to>
                                    </p:set>
                                    <p:anim calcmode="lin" valueType="num">
                                      <p:cBhvr>
                                        <p:cTn id="7" dur="1000" fill="hold"/>
                                        <p:tgtEl>
                                          <p:spTgt spid="13324"/>
                                        </p:tgtEl>
                                        <p:attrNameLst>
                                          <p:attrName>ppt_x</p:attrName>
                                        </p:attrNameLst>
                                      </p:cBhvr>
                                      <p:tavLst>
                                        <p:tav tm="0">
                                          <p:val>
                                            <p:strVal val="#ppt_x-.2"/>
                                          </p:val>
                                        </p:tav>
                                        <p:tav tm="100000">
                                          <p:val>
                                            <p:strVal val="#ppt_x"/>
                                          </p:val>
                                        </p:tav>
                                      </p:tavLst>
                                    </p:anim>
                                    <p:anim calcmode="lin" valueType="num">
                                      <p:cBhvr>
                                        <p:cTn id="8" dur="1000" fill="hold"/>
                                        <p:tgtEl>
                                          <p:spTgt spid="133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2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13324"/>
                                        </p:tgtEl>
                                        <p:attrNameLst>
                                          <p:attrName>ppt_x</p:attrName>
                                        </p:attrNameLst>
                                      </p:cBhvr>
                                      <p:tavLst>
                                        <p:tav tm="0">
                                          <p:val>
                                            <p:strVal val="ppt_x"/>
                                          </p:val>
                                        </p:tav>
                                        <p:tav tm="100000">
                                          <p:val>
                                            <p:strVal val="ppt_x-.2"/>
                                          </p:val>
                                        </p:tav>
                                      </p:tavLst>
                                    </p:anim>
                                    <p:anim calcmode="lin" valueType="num">
                                      <p:cBhvr>
                                        <p:cTn id="14" dur="1000"/>
                                        <p:tgtEl>
                                          <p:spTgt spid="13324"/>
                                        </p:tgtEl>
                                        <p:attrNameLst>
                                          <p:attrName>ppt_y</p:attrName>
                                        </p:attrNameLst>
                                      </p:cBhvr>
                                      <p:tavLst>
                                        <p:tav tm="0">
                                          <p:val>
                                            <p:strVal val="ppt_y"/>
                                          </p:val>
                                        </p:tav>
                                        <p:tav tm="100000">
                                          <p:val>
                                            <p:strVal val="ppt_y"/>
                                          </p:val>
                                        </p:tav>
                                      </p:tavLst>
                                    </p:anim>
                                    <p:animEffect transition="out" filter="fade">
                                      <p:cBhvr>
                                        <p:cTn id="15" dur="1000"/>
                                        <p:tgtEl>
                                          <p:spTgt spid="13324"/>
                                        </p:tgtEl>
                                      </p:cBhvr>
                                    </p:animEffect>
                                    <p:set>
                                      <p:cBhvr>
                                        <p:cTn id="16" dur="1" fill="hold">
                                          <p:stCondLst>
                                            <p:cond delay="999"/>
                                          </p:stCondLst>
                                        </p:cTn>
                                        <p:tgtEl>
                                          <p:spTgt spid="133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3323"/>
                                        </p:tgtEl>
                                        <p:attrNameLst>
                                          <p:attrName>style.visibility</p:attrName>
                                        </p:attrNameLst>
                                      </p:cBhvr>
                                      <p:to>
                                        <p:strVal val="visible"/>
                                      </p:to>
                                    </p:set>
                                    <p:anim calcmode="lin" valueType="num">
                                      <p:cBhvr>
                                        <p:cTn id="21" dur="1000" fill="hold"/>
                                        <p:tgtEl>
                                          <p:spTgt spid="13323"/>
                                        </p:tgtEl>
                                        <p:attrNameLst>
                                          <p:attrName>ppt_x</p:attrName>
                                        </p:attrNameLst>
                                      </p:cBhvr>
                                      <p:tavLst>
                                        <p:tav tm="0">
                                          <p:val>
                                            <p:strVal val="#ppt_x-.2"/>
                                          </p:val>
                                        </p:tav>
                                        <p:tav tm="100000">
                                          <p:val>
                                            <p:strVal val="#ppt_x"/>
                                          </p:val>
                                        </p:tav>
                                      </p:tavLst>
                                    </p:anim>
                                    <p:anim calcmode="lin" valueType="num">
                                      <p:cBhvr>
                                        <p:cTn id="22" dur="1000" fill="hold"/>
                                        <p:tgtEl>
                                          <p:spTgt spid="1332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323"/>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3326"/>
                                        </p:tgtEl>
                                        <p:attrNameLst>
                                          <p:attrName>style.visibility</p:attrName>
                                        </p:attrNameLst>
                                      </p:cBhvr>
                                      <p:to>
                                        <p:strVal val="visible"/>
                                      </p:to>
                                    </p:set>
                                    <p:anim calcmode="lin" valueType="num">
                                      <p:cBhvr>
                                        <p:cTn id="26" dur="1000" fill="hold"/>
                                        <p:tgtEl>
                                          <p:spTgt spid="13326"/>
                                        </p:tgtEl>
                                        <p:attrNameLst>
                                          <p:attrName>ppt_x</p:attrName>
                                        </p:attrNameLst>
                                      </p:cBhvr>
                                      <p:tavLst>
                                        <p:tav tm="0">
                                          <p:val>
                                            <p:strVal val="#ppt_x-.2"/>
                                          </p:val>
                                        </p:tav>
                                        <p:tav tm="100000">
                                          <p:val>
                                            <p:strVal val="#ppt_x"/>
                                          </p:val>
                                        </p:tav>
                                      </p:tavLst>
                                    </p:anim>
                                    <p:anim calcmode="lin" valueType="num">
                                      <p:cBhvr>
                                        <p:cTn id="27" dur="1000" fill="hold"/>
                                        <p:tgtEl>
                                          <p:spTgt spid="1332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3326"/>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3322"/>
                                        </p:tgtEl>
                                        <p:attrNameLst>
                                          <p:attrName>style.visibility</p:attrName>
                                        </p:attrNameLst>
                                      </p:cBhvr>
                                      <p:to>
                                        <p:strVal val="visible"/>
                                      </p:to>
                                    </p:set>
                                    <p:anim calcmode="lin" valueType="num">
                                      <p:cBhvr>
                                        <p:cTn id="31" dur="1000" fill="hold"/>
                                        <p:tgtEl>
                                          <p:spTgt spid="13322"/>
                                        </p:tgtEl>
                                        <p:attrNameLst>
                                          <p:attrName>ppt_x</p:attrName>
                                        </p:attrNameLst>
                                      </p:cBhvr>
                                      <p:tavLst>
                                        <p:tav tm="0">
                                          <p:val>
                                            <p:strVal val="#ppt_x-.2"/>
                                          </p:val>
                                        </p:tav>
                                        <p:tav tm="100000">
                                          <p:val>
                                            <p:strVal val="#ppt_x"/>
                                          </p:val>
                                        </p:tav>
                                      </p:tavLst>
                                    </p:anim>
                                    <p:anim calcmode="lin" valueType="num">
                                      <p:cBhvr>
                                        <p:cTn id="32" dur="1000" fill="hold"/>
                                        <p:tgtEl>
                                          <p:spTgt spid="1332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3322"/>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ppt_x</p:attrName>
                                        </p:attrNameLst>
                                      </p:cBhvr>
                                      <p:tavLst>
                                        <p:tav tm="0">
                                          <p:val>
                                            <p:strVal val="#ppt_x-.2"/>
                                          </p:val>
                                        </p:tav>
                                        <p:tav tm="100000">
                                          <p:val>
                                            <p:strVal val="#ppt_x"/>
                                          </p:val>
                                        </p:tav>
                                      </p:tavLst>
                                    </p:anim>
                                    <p:anim calcmode="lin" valueType="num">
                                      <p:cBhvr>
                                        <p:cTn id="37"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1"/>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ppt_x</p:attrName>
                                        </p:attrNameLst>
                                      </p:cBhvr>
                                      <p:tavLst>
                                        <p:tav tm="0">
                                          <p:val>
                                            <p:strVal val="#ppt_x-.2"/>
                                          </p:val>
                                        </p:tav>
                                        <p:tav tm="100000">
                                          <p:val>
                                            <p:strVal val="#ppt_x"/>
                                          </p:val>
                                        </p:tav>
                                      </p:tavLst>
                                    </p:anim>
                                    <p:anim calcmode="lin" valueType="num">
                                      <p:cBhvr>
                                        <p:cTn id="4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1"/>
                                        </p:tgtEl>
                                      </p:cBhvr>
                                    </p:animEffect>
                                  </p:childTnLst>
                                </p:cTn>
                              </p:par>
                              <p:par>
                                <p:cTn id="44" presetID="29"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ppt_x</p:attrName>
                                        </p:attrNameLst>
                                      </p:cBhvr>
                                      <p:tavLst>
                                        <p:tav tm="0">
                                          <p:val>
                                            <p:strVal val="#ppt_x-.2"/>
                                          </p:val>
                                        </p:tav>
                                        <p:tav tm="100000">
                                          <p:val>
                                            <p:strVal val="#ppt_x"/>
                                          </p:val>
                                        </p:tav>
                                      </p:tavLst>
                                    </p:anim>
                                    <p:anim calcmode="lin" valueType="num">
                                      <p:cBhvr>
                                        <p:cTn id="4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animBg="1"/>
      <p:bldP spid="13323" grpId="0" animBg="1"/>
      <p:bldP spid="13324" grpId="0" animBg="1"/>
      <p:bldP spid="13324" grpId="1" animBg="1"/>
      <p:bldP spid="13326" grpId="0" animBg="1"/>
      <p:bldP spid="21"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7"/>
          <p:cNvSpPr/>
          <p:nvPr/>
        </p:nvSpPr>
        <p:spPr>
          <a:xfrm rot="1742296">
            <a:off x="68314" y="-57524"/>
            <a:ext cx="2311604" cy="2386959"/>
          </a:xfrm>
          <a:prstGeom prst="ellipse">
            <a:avLst/>
          </a:prstGeom>
          <a:no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44" name="Google Shape;344;p7"/>
          <p:cNvSpPr/>
          <p:nvPr/>
        </p:nvSpPr>
        <p:spPr>
          <a:xfrm rot="10800000" flipH="1">
            <a:off x="-21459"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grpSp>
        <p:nvGrpSpPr>
          <p:cNvPr id="345" name="Google Shape;345;p7"/>
          <p:cNvGrpSpPr/>
          <p:nvPr/>
        </p:nvGrpSpPr>
        <p:grpSpPr>
          <a:xfrm>
            <a:off x="3302550" y="-1013214"/>
            <a:ext cx="5170268" cy="907232"/>
            <a:chOff x="515" y="986"/>
            <a:chExt cx="6164" cy="540"/>
          </a:xfrm>
        </p:grpSpPr>
        <p:grpSp>
          <p:nvGrpSpPr>
            <p:cNvPr id="346" name="Google Shape;346;p7"/>
            <p:cNvGrpSpPr/>
            <p:nvPr/>
          </p:nvGrpSpPr>
          <p:grpSpPr>
            <a:xfrm>
              <a:off x="630" y="986"/>
              <a:ext cx="6049" cy="540"/>
              <a:chOff x="457" y="737"/>
              <a:chExt cx="4800" cy="572"/>
            </a:xfrm>
          </p:grpSpPr>
          <p:pic>
            <p:nvPicPr>
              <p:cNvPr id="347" name="Google Shape;347;p7"/>
              <p:cNvPicPr preferRelativeResize="0"/>
              <p:nvPr/>
            </p:nvPicPr>
            <p:blipFill rotWithShape="1">
              <a:blip r:embed="rId3">
                <a:alphaModFix/>
              </a:blip>
              <a:srcRect/>
              <a:stretch/>
            </p:blipFill>
            <p:spPr>
              <a:xfrm>
                <a:off x="457" y="737"/>
                <a:ext cx="4800" cy="572"/>
              </a:xfrm>
              <a:prstGeom prst="rect">
                <a:avLst/>
              </a:prstGeom>
              <a:noFill/>
              <a:ln>
                <a:noFill/>
              </a:ln>
            </p:spPr>
          </p:pic>
          <p:sp>
            <p:nvSpPr>
              <p:cNvPr id="348" name="Google Shape;348;p7"/>
              <p:cNvSpPr txBox="1"/>
              <p:nvPr/>
            </p:nvSpPr>
            <p:spPr>
              <a:xfrm>
                <a:off x="519" y="822"/>
                <a:ext cx="4677" cy="44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399"/>
                  <a:buFont typeface="Arial"/>
                  <a:buNone/>
                </a:pPr>
                <a:endParaRPr sz="2399" b="0" i="0" u="none" strike="noStrike" cap="none">
                  <a:solidFill>
                    <a:srgbClr val="FFFFFF"/>
                  </a:solidFill>
                  <a:latin typeface="Calibri"/>
                  <a:ea typeface="Calibri"/>
                  <a:cs typeface="Calibri"/>
                  <a:sym typeface="Calibri"/>
                </a:endParaRPr>
              </a:p>
            </p:txBody>
          </p:sp>
        </p:grpSp>
        <p:sp>
          <p:nvSpPr>
            <p:cNvPr id="349" name="Google Shape;349;p7"/>
            <p:cNvSpPr txBox="1"/>
            <p:nvPr/>
          </p:nvSpPr>
          <p:spPr>
            <a:xfrm>
              <a:off x="515" y="1043"/>
              <a:ext cx="6164" cy="4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Arial"/>
                  <a:ea typeface="Arial"/>
                  <a:cs typeface="Arial"/>
                  <a:sym typeface="Arial"/>
                </a:rPr>
                <a:t>NỘI DUNG BÀI HỌC</a:t>
              </a:r>
              <a:endParaRPr sz="4000" b="1" i="0" u="none" strike="noStrike" cap="none">
                <a:solidFill>
                  <a:srgbClr val="FFFFFF"/>
                </a:solidFill>
                <a:latin typeface="Arial"/>
                <a:ea typeface="Arial"/>
                <a:cs typeface="Arial"/>
                <a:sym typeface="Arial"/>
              </a:endParaRPr>
            </a:p>
          </p:txBody>
        </p:sp>
      </p:grpSp>
      <p:sp>
        <p:nvSpPr>
          <p:cNvPr id="350" name="Google Shape;350;p7"/>
          <p:cNvSpPr/>
          <p:nvPr/>
        </p:nvSpPr>
        <p:spPr>
          <a:xfrm>
            <a:off x="884503" y="2073889"/>
            <a:ext cx="348304" cy="38970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pic>
        <p:nvPicPr>
          <p:cNvPr id="351" name="Google Shape;351;p7"/>
          <p:cNvPicPr preferRelativeResize="0"/>
          <p:nvPr/>
        </p:nvPicPr>
        <p:blipFill rotWithShape="1">
          <a:blip r:embed="rId4">
            <a:alphaModFix/>
          </a:blip>
          <a:srcRect l="7984" b="8789"/>
          <a:stretch/>
        </p:blipFill>
        <p:spPr>
          <a:xfrm>
            <a:off x="38998" y="44355"/>
            <a:ext cx="2119095" cy="2096223"/>
          </a:xfrm>
          <a:prstGeom prst="rect">
            <a:avLst/>
          </a:prstGeom>
          <a:noFill/>
          <a:ln>
            <a:noFill/>
          </a:ln>
        </p:spPr>
      </p:pic>
      <p:sp>
        <p:nvSpPr>
          <p:cNvPr id="352" name="Google Shape;352;p7"/>
          <p:cNvSpPr/>
          <p:nvPr/>
        </p:nvSpPr>
        <p:spPr>
          <a:xfrm>
            <a:off x="0" y="1447428"/>
            <a:ext cx="428017" cy="404522"/>
          </a:xfrm>
          <a:prstGeom prst="ellipse">
            <a:avLst/>
          </a:prstGeom>
          <a:solidFill>
            <a:srgbClr val="C4E0B2"/>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sp>
        <p:nvSpPr>
          <p:cNvPr id="353" name="Google Shape;353;p7"/>
          <p:cNvSpPr/>
          <p:nvPr/>
        </p:nvSpPr>
        <p:spPr>
          <a:xfrm>
            <a:off x="1860544" y="1872667"/>
            <a:ext cx="202276" cy="23905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354" name="Google Shape;354;p7"/>
          <p:cNvSpPr/>
          <p:nvPr/>
        </p:nvSpPr>
        <p:spPr>
          <a:xfrm>
            <a:off x="2156297" y="585907"/>
            <a:ext cx="441824" cy="470361"/>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Arial"/>
              <a:ea typeface="Arial"/>
              <a:cs typeface="Arial"/>
              <a:sym typeface="Arial"/>
            </a:endParaRPr>
          </a:p>
        </p:txBody>
      </p:sp>
      <p:sp>
        <p:nvSpPr>
          <p:cNvPr id="365" name="Google Shape;365;p7"/>
          <p:cNvSpPr/>
          <p:nvPr/>
        </p:nvSpPr>
        <p:spPr>
          <a:xfrm>
            <a:off x="1448592" y="44355"/>
            <a:ext cx="441825" cy="404523"/>
          </a:xfrm>
          <a:prstGeom prst="ellipse">
            <a:avLst/>
          </a:prstGeom>
          <a:solidFill>
            <a:srgbClr val="F7CAAC"/>
          </a:solidFill>
          <a:ln w="25400" cap="flat" cmpd="sng">
            <a:solidFill>
              <a:schemeClr val="lt2"/>
            </a:solidFill>
            <a:prstDash val="solid"/>
            <a:round/>
            <a:headEnd type="none" w="sm" len="sm"/>
            <a:tailEnd type="none" w="sm" len="sm"/>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Oswald Regular"/>
              <a:ea typeface="Oswald Regular"/>
              <a:cs typeface="Oswald Regular"/>
              <a:sym typeface="Oswald Regular"/>
            </a:endParaRPr>
          </a:p>
        </p:txBody>
      </p:sp>
      <p:pic>
        <p:nvPicPr>
          <p:cNvPr id="369" name="Google Shape;369;p7" descr="Kinh tuyến – Wikipedia tiếng Việt"/>
          <p:cNvPicPr preferRelativeResize="0"/>
          <p:nvPr/>
        </p:nvPicPr>
        <p:blipFill rotWithShape="1">
          <a:blip r:embed="rId5">
            <a:alphaModFix/>
          </a:blip>
          <a:srcRect/>
          <a:stretch/>
        </p:blipFill>
        <p:spPr>
          <a:xfrm>
            <a:off x="4286248" y="1330001"/>
            <a:ext cx="6774412" cy="5266409"/>
          </a:xfrm>
          <a:prstGeom prst="rect">
            <a:avLst/>
          </a:prstGeom>
          <a:noFill/>
          <a:ln>
            <a:noFill/>
          </a:ln>
        </p:spPr>
      </p:pic>
      <p:sp>
        <p:nvSpPr>
          <p:cNvPr id="370" name="Google Shape;370;p7"/>
          <p:cNvSpPr/>
          <p:nvPr/>
        </p:nvSpPr>
        <p:spPr>
          <a:xfrm>
            <a:off x="7569201" y="1950720"/>
            <a:ext cx="850900" cy="4455160"/>
          </a:xfrm>
          <a:custGeom>
            <a:avLst/>
            <a:gdLst/>
            <a:ahLst/>
            <a:cxnLst/>
            <a:rect l="l" t="t" r="r" b="b"/>
            <a:pathLst>
              <a:path w="850900" h="4455160" extrusionOk="0">
                <a:moveTo>
                  <a:pt x="850900" y="0"/>
                </a:moveTo>
                <a:cubicBezTo>
                  <a:pt x="839320" y="14475"/>
                  <a:pt x="815578" y="41897"/>
                  <a:pt x="805180" y="60960"/>
                </a:cubicBezTo>
                <a:cubicBezTo>
                  <a:pt x="794301" y="80904"/>
                  <a:pt x="784860" y="101600"/>
                  <a:pt x="774700" y="121920"/>
                </a:cubicBezTo>
                <a:cubicBezTo>
                  <a:pt x="769620" y="132080"/>
                  <a:pt x="765304" y="142660"/>
                  <a:pt x="759460" y="152400"/>
                </a:cubicBezTo>
                <a:lnTo>
                  <a:pt x="736600" y="190500"/>
                </a:lnTo>
                <a:cubicBezTo>
                  <a:pt x="734060" y="200660"/>
                  <a:pt x="733664" y="211613"/>
                  <a:pt x="728980" y="220980"/>
                </a:cubicBezTo>
                <a:cubicBezTo>
                  <a:pt x="720789" y="237363"/>
                  <a:pt x="704292" y="249324"/>
                  <a:pt x="698500" y="266700"/>
                </a:cubicBezTo>
                <a:cubicBezTo>
                  <a:pt x="670710" y="350070"/>
                  <a:pt x="715031" y="223790"/>
                  <a:pt x="675640" y="312420"/>
                </a:cubicBezTo>
                <a:cubicBezTo>
                  <a:pt x="669116" y="327100"/>
                  <a:pt x="667584" y="343772"/>
                  <a:pt x="660400" y="358140"/>
                </a:cubicBezTo>
                <a:cubicBezTo>
                  <a:pt x="655320" y="368300"/>
                  <a:pt x="650677" y="378690"/>
                  <a:pt x="645160" y="388620"/>
                </a:cubicBezTo>
                <a:cubicBezTo>
                  <a:pt x="637967" y="401567"/>
                  <a:pt x="628429" y="413237"/>
                  <a:pt x="622300" y="426720"/>
                </a:cubicBezTo>
                <a:cubicBezTo>
                  <a:pt x="585080" y="508604"/>
                  <a:pt x="623127" y="439756"/>
                  <a:pt x="599440" y="502920"/>
                </a:cubicBezTo>
                <a:cubicBezTo>
                  <a:pt x="595452" y="513556"/>
                  <a:pt x="588675" y="522959"/>
                  <a:pt x="584200" y="533400"/>
                </a:cubicBezTo>
                <a:cubicBezTo>
                  <a:pt x="581036" y="540783"/>
                  <a:pt x="578787" y="548537"/>
                  <a:pt x="576580" y="556260"/>
                </a:cubicBezTo>
                <a:cubicBezTo>
                  <a:pt x="573703" y="566330"/>
                  <a:pt x="573213" y="577170"/>
                  <a:pt x="568960" y="586740"/>
                </a:cubicBezTo>
                <a:cubicBezTo>
                  <a:pt x="562945" y="600274"/>
                  <a:pt x="552724" y="611593"/>
                  <a:pt x="546100" y="624840"/>
                </a:cubicBezTo>
                <a:cubicBezTo>
                  <a:pt x="517010" y="683020"/>
                  <a:pt x="570897" y="604478"/>
                  <a:pt x="515620" y="678180"/>
                </a:cubicBezTo>
                <a:cubicBezTo>
                  <a:pt x="507242" y="703315"/>
                  <a:pt x="504909" y="711805"/>
                  <a:pt x="492760" y="739140"/>
                </a:cubicBezTo>
                <a:cubicBezTo>
                  <a:pt x="488147" y="749520"/>
                  <a:pt x="481508" y="758984"/>
                  <a:pt x="477520" y="769620"/>
                </a:cubicBezTo>
                <a:cubicBezTo>
                  <a:pt x="473843" y="779426"/>
                  <a:pt x="472777" y="790030"/>
                  <a:pt x="469900" y="800100"/>
                </a:cubicBezTo>
                <a:cubicBezTo>
                  <a:pt x="467693" y="807823"/>
                  <a:pt x="464393" y="815211"/>
                  <a:pt x="462280" y="822960"/>
                </a:cubicBezTo>
                <a:cubicBezTo>
                  <a:pt x="456769" y="843167"/>
                  <a:pt x="456407" y="865186"/>
                  <a:pt x="447040" y="883920"/>
                </a:cubicBezTo>
                <a:cubicBezTo>
                  <a:pt x="441960" y="894080"/>
                  <a:pt x="435788" y="903764"/>
                  <a:pt x="431800" y="914400"/>
                </a:cubicBezTo>
                <a:cubicBezTo>
                  <a:pt x="420914" y="943430"/>
                  <a:pt x="423792" y="966882"/>
                  <a:pt x="416560" y="998220"/>
                </a:cubicBezTo>
                <a:cubicBezTo>
                  <a:pt x="412948" y="1013873"/>
                  <a:pt x="406400" y="1028700"/>
                  <a:pt x="401320" y="1043940"/>
                </a:cubicBezTo>
                <a:cubicBezTo>
                  <a:pt x="398780" y="1066800"/>
                  <a:pt x="400464" y="1090536"/>
                  <a:pt x="393700" y="1112520"/>
                </a:cubicBezTo>
                <a:cubicBezTo>
                  <a:pt x="389965" y="1124658"/>
                  <a:pt x="375180" y="1131065"/>
                  <a:pt x="370840" y="1143000"/>
                </a:cubicBezTo>
                <a:cubicBezTo>
                  <a:pt x="364702" y="1159879"/>
                  <a:pt x="366742" y="1178728"/>
                  <a:pt x="363220" y="1196340"/>
                </a:cubicBezTo>
                <a:cubicBezTo>
                  <a:pt x="361645" y="1204216"/>
                  <a:pt x="357807" y="1211477"/>
                  <a:pt x="355600" y="1219200"/>
                </a:cubicBezTo>
                <a:cubicBezTo>
                  <a:pt x="332568" y="1299813"/>
                  <a:pt x="368957" y="1186750"/>
                  <a:pt x="332740" y="1295400"/>
                </a:cubicBezTo>
                <a:lnTo>
                  <a:pt x="325120" y="1318260"/>
                </a:lnTo>
                <a:cubicBezTo>
                  <a:pt x="322580" y="1325880"/>
                  <a:pt x="319075" y="1333244"/>
                  <a:pt x="317500" y="1341120"/>
                </a:cubicBezTo>
                <a:cubicBezTo>
                  <a:pt x="313149" y="1362873"/>
                  <a:pt x="308717" y="1388178"/>
                  <a:pt x="302260" y="1409700"/>
                </a:cubicBezTo>
                <a:cubicBezTo>
                  <a:pt x="297644" y="1425087"/>
                  <a:pt x="290170" y="1439668"/>
                  <a:pt x="287020" y="1455420"/>
                </a:cubicBezTo>
                <a:cubicBezTo>
                  <a:pt x="284480" y="1468120"/>
                  <a:pt x="284660" y="1481685"/>
                  <a:pt x="279400" y="1493520"/>
                </a:cubicBezTo>
                <a:cubicBezTo>
                  <a:pt x="274242" y="1505125"/>
                  <a:pt x="264160" y="1513840"/>
                  <a:pt x="256540" y="1524000"/>
                </a:cubicBezTo>
                <a:cubicBezTo>
                  <a:pt x="253307" y="1546630"/>
                  <a:pt x="249854" y="1583868"/>
                  <a:pt x="241300" y="1607820"/>
                </a:cubicBezTo>
                <a:cubicBezTo>
                  <a:pt x="232099" y="1633583"/>
                  <a:pt x="216185" y="1657195"/>
                  <a:pt x="210820" y="1684020"/>
                </a:cubicBezTo>
                <a:cubicBezTo>
                  <a:pt x="208280" y="1696720"/>
                  <a:pt x="207433" y="1703917"/>
                  <a:pt x="203200" y="1722120"/>
                </a:cubicBezTo>
                <a:cubicBezTo>
                  <a:pt x="198967" y="1740323"/>
                  <a:pt x="192193" y="1761913"/>
                  <a:pt x="185420" y="1793240"/>
                </a:cubicBezTo>
                <a:cubicBezTo>
                  <a:pt x="178647" y="1824567"/>
                  <a:pt x="167217" y="1878753"/>
                  <a:pt x="162560" y="1910080"/>
                </a:cubicBezTo>
                <a:cubicBezTo>
                  <a:pt x="157903" y="1941407"/>
                  <a:pt x="160867" y="1956647"/>
                  <a:pt x="157480" y="1981200"/>
                </a:cubicBezTo>
                <a:cubicBezTo>
                  <a:pt x="154093" y="2005753"/>
                  <a:pt x="148065" y="2032160"/>
                  <a:pt x="142240" y="2057400"/>
                </a:cubicBezTo>
                <a:cubicBezTo>
                  <a:pt x="140434" y="2065226"/>
                  <a:pt x="136362" y="2072419"/>
                  <a:pt x="134620" y="2080260"/>
                </a:cubicBezTo>
                <a:cubicBezTo>
                  <a:pt x="131268" y="2095342"/>
                  <a:pt x="130747" y="2110991"/>
                  <a:pt x="127000" y="2125980"/>
                </a:cubicBezTo>
                <a:cubicBezTo>
                  <a:pt x="123104" y="2141565"/>
                  <a:pt x="116840" y="2156460"/>
                  <a:pt x="111760" y="2171700"/>
                </a:cubicBezTo>
                <a:cubicBezTo>
                  <a:pt x="109220" y="2179320"/>
                  <a:pt x="106088" y="2186768"/>
                  <a:pt x="104140" y="2194560"/>
                </a:cubicBezTo>
                <a:cubicBezTo>
                  <a:pt x="74895" y="2311541"/>
                  <a:pt x="84667" y="2239433"/>
                  <a:pt x="81280" y="2263140"/>
                </a:cubicBezTo>
                <a:cubicBezTo>
                  <a:pt x="77893" y="2286847"/>
                  <a:pt x="95328" y="2273143"/>
                  <a:pt x="83820" y="2336800"/>
                </a:cubicBezTo>
                <a:cubicBezTo>
                  <a:pt x="81280" y="2385060"/>
                  <a:pt x="62653" y="2426970"/>
                  <a:pt x="55880" y="2466340"/>
                </a:cubicBezTo>
                <a:cubicBezTo>
                  <a:pt x="49107" y="2505710"/>
                  <a:pt x="47837" y="2537883"/>
                  <a:pt x="43180" y="2573020"/>
                </a:cubicBezTo>
                <a:cubicBezTo>
                  <a:pt x="38523" y="2608157"/>
                  <a:pt x="31750" y="2646257"/>
                  <a:pt x="27940" y="2677160"/>
                </a:cubicBezTo>
                <a:cubicBezTo>
                  <a:pt x="24130" y="2708063"/>
                  <a:pt x="23283" y="2730923"/>
                  <a:pt x="20320" y="2758440"/>
                </a:cubicBezTo>
                <a:cubicBezTo>
                  <a:pt x="17357" y="2785957"/>
                  <a:pt x="11007" y="2817283"/>
                  <a:pt x="10160" y="2842260"/>
                </a:cubicBezTo>
                <a:cubicBezTo>
                  <a:pt x="9313" y="2867237"/>
                  <a:pt x="14817" y="2872317"/>
                  <a:pt x="15240" y="2908300"/>
                </a:cubicBezTo>
                <a:cubicBezTo>
                  <a:pt x="15663" y="2944283"/>
                  <a:pt x="13970" y="3011170"/>
                  <a:pt x="12700" y="3058160"/>
                </a:cubicBezTo>
                <a:cubicBezTo>
                  <a:pt x="11430" y="3105150"/>
                  <a:pt x="9313" y="3148753"/>
                  <a:pt x="7620" y="3190240"/>
                </a:cubicBezTo>
                <a:cubicBezTo>
                  <a:pt x="5927" y="3231727"/>
                  <a:pt x="1639" y="3298972"/>
                  <a:pt x="2540" y="3307080"/>
                </a:cubicBezTo>
                <a:cubicBezTo>
                  <a:pt x="-6242" y="3465153"/>
                  <a:pt x="26346" y="3338857"/>
                  <a:pt x="0" y="3444240"/>
                </a:cubicBezTo>
                <a:lnTo>
                  <a:pt x="2540" y="3469640"/>
                </a:lnTo>
                <a:cubicBezTo>
                  <a:pt x="1693" y="3491653"/>
                  <a:pt x="847" y="3513667"/>
                  <a:pt x="0" y="3535680"/>
                </a:cubicBezTo>
                <a:cubicBezTo>
                  <a:pt x="16204" y="3794942"/>
                  <a:pt x="8043" y="3625850"/>
                  <a:pt x="12700" y="3672840"/>
                </a:cubicBezTo>
                <a:cubicBezTo>
                  <a:pt x="17357" y="3719830"/>
                  <a:pt x="6322" y="3754064"/>
                  <a:pt x="27940" y="3817620"/>
                </a:cubicBezTo>
                <a:cubicBezTo>
                  <a:pt x="30480" y="3878580"/>
                  <a:pt x="45720" y="3897630"/>
                  <a:pt x="50800" y="3929380"/>
                </a:cubicBezTo>
                <a:cubicBezTo>
                  <a:pt x="55880" y="3961130"/>
                  <a:pt x="57150" y="3991187"/>
                  <a:pt x="58420" y="4008120"/>
                </a:cubicBezTo>
                <a:cubicBezTo>
                  <a:pt x="59690" y="4025053"/>
                  <a:pt x="57150" y="4023360"/>
                  <a:pt x="58420" y="4030980"/>
                </a:cubicBezTo>
                <a:cubicBezTo>
                  <a:pt x="59690" y="4038600"/>
                  <a:pt x="60960" y="4037330"/>
                  <a:pt x="66040" y="4053840"/>
                </a:cubicBezTo>
                <a:cubicBezTo>
                  <a:pt x="71120" y="4070350"/>
                  <a:pt x="80990" y="4104729"/>
                  <a:pt x="88900" y="4130040"/>
                </a:cubicBezTo>
                <a:cubicBezTo>
                  <a:pt x="93692" y="4145373"/>
                  <a:pt x="100244" y="4160175"/>
                  <a:pt x="104140" y="4175760"/>
                </a:cubicBezTo>
                <a:cubicBezTo>
                  <a:pt x="106680" y="4185920"/>
                  <a:pt x="107076" y="4196873"/>
                  <a:pt x="111760" y="4206240"/>
                </a:cubicBezTo>
                <a:cubicBezTo>
                  <a:pt x="134925" y="4252569"/>
                  <a:pt x="141207" y="4244211"/>
                  <a:pt x="165100" y="4282440"/>
                </a:cubicBezTo>
                <a:cubicBezTo>
                  <a:pt x="171120" y="4292073"/>
                  <a:pt x="169333" y="4295140"/>
                  <a:pt x="180340" y="4312920"/>
                </a:cubicBezTo>
                <a:cubicBezTo>
                  <a:pt x="191347" y="4330700"/>
                  <a:pt x="214894" y="4366376"/>
                  <a:pt x="231140" y="4389120"/>
                </a:cubicBezTo>
                <a:cubicBezTo>
                  <a:pt x="255215" y="4422825"/>
                  <a:pt x="245957" y="4410710"/>
                  <a:pt x="256540" y="4419600"/>
                </a:cubicBezTo>
                <a:cubicBezTo>
                  <a:pt x="267123" y="4428490"/>
                  <a:pt x="281781" y="4435112"/>
                  <a:pt x="294640" y="4442460"/>
                </a:cubicBezTo>
                <a:cubicBezTo>
                  <a:pt x="299571" y="4445278"/>
                  <a:pt x="335280" y="4452620"/>
                  <a:pt x="340360" y="4455160"/>
                </a:cubicBez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FF"/>
              </a:solidFill>
              <a:latin typeface="Calibri"/>
              <a:ea typeface="Calibri"/>
              <a:cs typeface="Calibri"/>
              <a:sym typeface="Calibri"/>
            </a:endParaRPr>
          </a:p>
        </p:txBody>
      </p:sp>
      <p:sp>
        <p:nvSpPr>
          <p:cNvPr id="371" name="Google Shape;371;p7"/>
          <p:cNvSpPr/>
          <p:nvPr/>
        </p:nvSpPr>
        <p:spPr>
          <a:xfrm>
            <a:off x="8450580" y="1943100"/>
            <a:ext cx="396240" cy="4518660"/>
          </a:xfrm>
          <a:custGeom>
            <a:avLst/>
            <a:gdLst/>
            <a:ahLst/>
            <a:cxnLst/>
            <a:rect l="l" t="t" r="r" b="b"/>
            <a:pathLst>
              <a:path w="396240" h="4518660" extrusionOk="0">
                <a:moveTo>
                  <a:pt x="7620" y="0"/>
                </a:moveTo>
                <a:cubicBezTo>
                  <a:pt x="5080" y="12700"/>
                  <a:pt x="0" y="25148"/>
                  <a:pt x="0" y="38100"/>
                </a:cubicBezTo>
                <a:cubicBezTo>
                  <a:pt x="0" y="46132"/>
                  <a:pt x="5672" y="53168"/>
                  <a:pt x="7620" y="60960"/>
                </a:cubicBezTo>
                <a:cubicBezTo>
                  <a:pt x="10761" y="73525"/>
                  <a:pt x="13528" y="86222"/>
                  <a:pt x="15240" y="99060"/>
                </a:cubicBezTo>
                <a:cubicBezTo>
                  <a:pt x="27326" y="189705"/>
                  <a:pt x="7425" y="152108"/>
                  <a:pt x="38100" y="198120"/>
                </a:cubicBezTo>
                <a:cubicBezTo>
                  <a:pt x="49383" y="237610"/>
                  <a:pt x="57153" y="257205"/>
                  <a:pt x="60960" y="297180"/>
                </a:cubicBezTo>
                <a:cubicBezTo>
                  <a:pt x="64580" y="335193"/>
                  <a:pt x="61091" y="374037"/>
                  <a:pt x="68580" y="411480"/>
                </a:cubicBezTo>
                <a:cubicBezTo>
                  <a:pt x="73945" y="438305"/>
                  <a:pt x="90409" y="461727"/>
                  <a:pt x="99060" y="487680"/>
                </a:cubicBezTo>
                <a:cubicBezTo>
                  <a:pt x="112495" y="527986"/>
                  <a:pt x="103571" y="497253"/>
                  <a:pt x="114300" y="556260"/>
                </a:cubicBezTo>
                <a:cubicBezTo>
                  <a:pt x="116617" y="569003"/>
                  <a:pt x="119999" y="581552"/>
                  <a:pt x="121920" y="594360"/>
                </a:cubicBezTo>
                <a:cubicBezTo>
                  <a:pt x="127622" y="632372"/>
                  <a:pt x="131165" y="670693"/>
                  <a:pt x="137160" y="708660"/>
                </a:cubicBezTo>
                <a:cubicBezTo>
                  <a:pt x="138793" y="719005"/>
                  <a:pt x="143058" y="728810"/>
                  <a:pt x="144780" y="739140"/>
                </a:cubicBezTo>
                <a:cubicBezTo>
                  <a:pt x="159420" y="826982"/>
                  <a:pt x="141239" y="772197"/>
                  <a:pt x="167640" y="838200"/>
                </a:cubicBezTo>
                <a:cubicBezTo>
                  <a:pt x="170180" y="861060"/>
                  <a:pt x="171763" y="884047"/>
                  <a:pt x="175260" y="906780"/>
                </a:cubicBezTo>
                <a:cubicBezTo>
                  <a:pt x="176852" y="917131"/>
                  <a:pt x="181288" y="926909"/>
                  <a:pt x="182880" y="937260"/>
                </a:cubicBezTo>
                <a:cubicBezTo>
                  <a:pt x="186377" y="959993"/>
                  <a:pt x="187460" y="983041"/>
                  <a:pt x="190500" y="1005840"/>
                </a:cubicBezTo>
                <a:cubicBezTo>
                  <a:pt x="192542" y="1021155"/>
                  <a:pt x="195356" y="1036359"/>
                  <a:pt x="198120" y="1051560"/>
                </a:cubicBezTo>
                <a:cubicBezTo>
                  <a:pt x="200437" y="1064303"/>
                  <a:pt x="204028" y="1076822"/>
                  <a:pt x="205740" y="1089660"/>
                </a:cubicBezTo>
                <a:cubicBezTo>
                  <a:pt x="218468" y="1185118"/>
                  <a:pt x="200174" y="1139488"/>
                  <a:pt x="228600" y="1196340"/>
                </a:cubicBezTo>
                <a:cubicBezTo>
                  <a:pt x="231140" y="1219200"/>
                  <a:pt x="230642" y="1242606"/>
                  <a:pt x="236220" y="1264920"/>
                </a:cubicBezTo>
                <a:cubicBezTo>
                  <a:pt x="238441" y="1273805"/>
                  <a:pt x="248828" y="1279008"/>
                  <a:pt x="251460" y="1287780"/>
                </a:cubicBezTo>
                <a:cubicBezTo>
                  <a:pt x="256621" y="1304983"/>
                  <a:pt x="256127" y="1323404"/>
                  <a:pt x="259080" y="1341120"/>
                </a:cubicBezTo>
                <a:cubicBezTo>
                  <a:pt x="270590" y="1410179"/>
                  <a:pt x="264359" y="1347889"/>
                  <a:pt x="274320" y="1432560"/>
                </a:cubicBezTo>
                <a:cubicBezTo>
                  <a:pt x="277303" y="1457912"/>
                  <a:pt x="279121" y="1483389"/>
                  <a:pt x="281940" y="1508760"/>
                </a:cubicBezTo>
                <a:cubicBezTo>
                  <a:pt x="284201" y="1529113"/>
                  <a:pt x="287020" y="1549400"/>
                  <a:pt x="289560" y="1569720"/>
                </a:cubicBezTo>
                <a:cubicBezTo>
                  <a:pt x="292100" y="1638300"/>
                  <a:pt x="292615" y="1706985"/>
                  <a:pt x="297180" y="1775460"/>
                </a:cubicBezTo>
                <a:cubicBezTo>
                  <a:pt x="297714" y="1783474"/>
                  <a:pt x="303058" y="1790479"/>
                  <a:pt x="304800" y="1798320"/>
                </a:cubicBezTo>
                <a:cubicBezTo>
                  <a:pt x="312943" y="1834963"/>
                  <a:pt x="314273" y="1867513"/>
                  <a:pt x="320040" y="1905000"/>
                </a:cubicBezTo>
                <a:cubicBezTo>
                  <a:pt x="322009" y="1917801"/>
                  <a:pt x="325828" y="1930279"/>
                  <a:pt x="327660" y="1943100"/>
                </a:cubicBezTo>
                <a:cubicBezTo>
                  <a:pt x="340421" y="2032424"/>
                  <a:pt x="326521" y="1985403"/>
                  <a:pt x="342900" y="2034540"/>
                </a:cubicBezTo>
                <a:cubicBezTo>
                  <a:pt x="353785" y="2121624"/>
                  <a:pt x="357665" y="2148135"/>
                  <a:pt x="365760" y="2225040"/>
                </a:cubicBezTo>
                <a:cubicBezTo>
                  <a:pt x="368432" y="2250426"/>
                  <a:pt x="369593" y="2275996"/>
                  <a:pt x="373380" y="2301240"/>
                </a:cubicBezTo>
                <a:cubicBezTo>
                  <a:pt x="403749" y="2503702"/>
                  <a:pt x="376067" y="2251905"/>
                  <a:pt x="396240" y="2453640"/>
                </a:cubicBezTo>
                <a:cubicBezTo>
                  <a:pt x="393700" y="2621280"/>
                  <a:pt x="393275" y="2788965"/>
                  <a:pt x="388620" y="2956560"/>
                </a:cubicBezTo>
                <a:cubicBezTo>
                  <a:pt x="388191" y="2972004"/>
                  <a:pt x="381000" y="2986830"/>
                  <a:pt x="381000" y="3002280"/>
                </a:cubicBezTo>
                <a:cubicBezTo>
                  <a:pt x="381000" y="3427663"/>
                  <a:pt x="364361" y="3313924"/>
                  <a:pt x="396240" y="3505200"/>
                </a:cubicBezTo>
                <a:cubicBezTo>
                  <a:pt x="393700" y="3655060"/>
                  <a:pt x="393092" y="3804965"/>
                  <a:pt x="388620" y="3954780"/>
                </a:cubicBezTo>
                <a:cubicBezTo>
                  <a:pt x="387824" y="3981457"/>
                  <a:pt x="379684" y="4025470"/>
                  <a:pt x="373380" y="4053840"/>
                </a:cubicBezTo>
                <a:cubicBezTo>
                  <a:pt x="371108" y="4064063"/>
                  <a:pt x="367814" y="4074051"/>
                  <a:pt x="365760" y="4084320"/>
                </a:cubicBezTo>
                <a:cubicBezTo>
                  <a:pt x="362730" y="4099470"/>
                  <a:pt x="360680" y="4114800"/>
                  <a:pt x="358140" y="4130040"/>
                </a:cubicBezTo>
                <a:cubicBezTo>
                  <a:pt x="355600" y="4203700"/>
                  <a:pt x="355118" y="4277460"/>
                  <a:pt x="350520" y="4351020"/>
                </a:cubicBezTo>
                <a:cubicBezTo>
                  <a:pt x="350019" y="4359037"/>
                  <a:pt x="346064" y="4366497"/>
                  <a:pt x="342900" y="4373880"/>
                </a:cubicBezTo>
                <a:cubicBezTo>
                  <a:pt x="338425" y="4384321"/>
                  <a:pt x="333296" y="4394497"/>
                  <a:pt x="327660" y="4404360"/>
                </a:cubicBezTo>
                <a:cubicBezTo>
                  <a:pt x="323116" y="4412311"/>
                  <a:pt x="316258" y="4418905"/>
                  <a:pt x="312420" y="4427220"/>
                </a:cubicBezTo>
                <a:cubicBezTo>
                  <a:pt x="300956" y="4452059"/>
                  <a:pt x="269706" y="4478951"/>
                  <a:pt x="281940" y="4503420"/>
                </a:cubicBezTo>
                <a:lnTo>
                  <a:pt x="289560" y="4518660"/>
                </a:ln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2" name="Google Shape;372;p7"/>
          <p:cNvSpPr/>
          <p:nvPr/>
        </p:nvSpPr>
        <p:spPr>
          <a:xfrm>
            <a:off x="8465820" y="1958340"/>
            <a:ext cx="1600200" cy="4191000"/>
          </a:xfrm>
          <a:custGeom>
            <a:avLst/>
            <a:gdLst/>
            <a:ahLst/>
            <a:cxnLst/>
            <a:rect l="l" t="t" r="r" b="b"/>
            <a:pathLst>
              <a:path w="1600200" h="4191000" extrusionOk="0">
                <a:moveTo>
                  <a:pt x="0" y="0"/>
                </a:moveTo>
                <a:cubicBezTo>
                  <a:pt x="12700" y="12700"/>
                  <a:pt x="23156" y="28137"/>
                  <a:pt x="38100" y="38100"/>
                </a:cubicBezTo>
                <a:cubicBezTo>
                  <a:pt x="46814" y="43909"/>
                  <a:pt x="60000" y="39714"/>
                  <a:pt x="68580" y="45720"/>
                </a:cubicBezTo>
                <a:cubicBezTo>
                  <a:pt x="86237" y="58080"/>
                  <a:pt x="95023" y="81801"/>
                  <a:pt x="114300" y="91440"/>
                </a:cubicBezTo>
                <a:cubicBezTo>
                  <a:pt x="132933" y="100756"/>
                  <a:pt x="151484" y="108457"/>
                  <a:pt x="167640" y="121920"/>
                </a:cubicBezTo>
                <a:cubicBezTo>
                  <a:pt x="217408" y="163393"/>
                  <a:pt x="162907" y="124807"/>
                  <a:pt x="213360" y="175260"/>
                </a:cubicBezTo>
                <a:cubicBezTo>
                  <a:pt x="219836" y="181736"/>
                  <a:pt x="229744" y="184024"/>
                  <a:pt x="236220" y="190500"/>
                </a:cubicBezTo>
                <a:cubicBezTo>
                  <a:pt x="329278" y="283558"/>
                  <a:pt x="225663" y="188148"/>
                  <a:pt x="281940" y="251460"/>
                </a:cubicBezTo>
                <a:cubicBezTo>
                  <a:pt x="296259" y="267569"/>
                  <a:pt x="312420" y="281940"/>
                  <a:pt x="327660" y="297180"/>
                </a:cubicBezTo>
                <a:cubicBezTo>
                  <a:pt x="337820" y="307340"/>
                  <a:pt x="346798" y="318839"/>
                  <a:pt x="358140" y="327660"/>
                </a:cubicBezTo>
                <a:cubicBezTo>
                  <a:pt x="381000" y="345440"/>
                  <a:pt x="406242" y="360522"/>
                  <a:pt x="426720" y="381000"/>
                </a:cubicBezTo>
                <a:cubicBezTo>
                  <a:pt x="466180" y="420460"/>
                  <a:pt x="448579" y="399985"/>
                  <a:pt x="480060" y="441960"/>
                </a:cubicBezTo>
                <a:cubicBezTo>
                  <a:pt x="496974" y="492702"/>
                  <a:pt x="482259" y="457011"/>
                  <a:pt x="541020" y="533400"/>
                </a:cubicBezTo>
                <a:cubicBezTo>
                  <a:pt x="548763" y="543466"/>
                  <a:pt x="556260" y="553720"/>
                  <a:pt x="563880" y="563880"/>
                </a:cubicBezTo>
                <a:cubicBezTo>
                  <a:pt x="571500" y="574040"/>
                  <a:pt x="579695" y="583793"/>
                  <a:pt x="586740" y="594360"/>
                </a:cubicBezTo>
                <a:cubicBezTo>
                  <a:pt x="595393" y="607340"/>
                  <a:pt x="615388" y="638248"/>
                  <a:pt x="624840" y="647700"/>
                </a:cubicBezTo>
                <a:cubicBezTo>
                  <a:pt x="633820" y="656680"/>
                  <a:pt x="646340" y="661580"/>
                  <a:pt x="655320" y="670560"/>
                </a:cubicBezTo>
                <a:cubicBezTo>
                  <a:pt x="664300" y="679540"/>
                  <a:pt x="669637" y="691643"/>
                  <a:pt x="678180" y="701040"/>
                </a:cubicBezTo>
                <a:cubicBezTo>
                  <a:pt x="695094" y="719646"/>
                  <a:pt x="716433" y="734264"/>
                  <a:pt x="731520" y="754380"/>
                </a:cubicBezTo>
                <a:cubicBezTo>
                  <a:pt x="739140" y="764540"/>
                  <a:pt x="744983" y="776317"/>
                  <a:pt x="754380" y="784860"/>
                </a:cubicBezTo>
                <a:cubicBezTo>
                  <a:pt x="773174" y="801946"/>
                  <a:pt x="815340" y="830580"/>
                  <a:pt x="815340" y="830580"/>
                </a:cubicBezTo>
                <a:cubicBezTo>
                  <a:pt x="854363" y="908626"/>
                  <a:pt x="817899" y="847746"/>
                  <a:pt x="883920" y="922020"/>
                </a:cubicBezTo>
                <a:cubicBezTo>
                  <a:pt x="901582" y="941890"/>
                  <a:pt x="899875" y="952120"/>
                  <a:pt x="914400" y="975360"/>
                </a:cubicBezTo>
                <a:cubicBezTo>
                  <a:pt x="921131" y="986130"/>
                  <a:pt x="929640" y="995680"/>
                  <a:pt x="937260" y="1005840"/>
                </a:cubicBezTo>
                <a:cubicBezTo>
                  <a:pt x="949346" y="1042099"/>
                  <a:pt x="938634" y="1016645"/>
                  <a:pt x="960120" y="1051560"/>
                </a:cubicBezTo>
                <a:cubicBezTo>
                  <a:pt x="974363" y="1074705"/>
                  <a:pt x="1000598" y="1121945"/>
                  <a:pt x="1021080" y="1150620"/>
                </a:cubicBezTo>
                <a:cubicBezTo>
                  <a:pt x="1028462" y="1160954"/>
                  <a:pt x="1037541" y="1170130"/>
                  <a:pt x="1043940" y="1181100"/>
                </a:cubicBezTo>
                <a:cubicBezTo>
                  <a:pt x="1055387" y="1200724"/>
                  <a:pt x="1068910" y="1220020"/>
                  <a:pt x="1074420" y="1242060"/>
                </a:cubicBezTo>
                <a:cubicBezTo>
                  <a:pt x="1076960" y="1252220"/>
                  <a:pt x="1076844" y="1263447"/>
                  <a:pt x="1082040" y="1272540"/>
                </a:cubicBezTo>
                <a:cubicBezTo>
                  <a:pt x="1087387" y="1281896"/>
                  <a:pt x="1097280" y="1287780"/>
                  <a:pt x="1104900" y="1295400"/>
                </a:cubicBezTo>
                <a:cubicBezTo>
                  <a:pt x="1107440" y="1303020"/>
                  <a:pt x="1108928" y="1311076"/>
                  <a:pt x="1112520" y="1318260"/>
                </a:cubicBezTo>
                <a:cubicBezTo>
                  <a:pt x="1146150" y="1385519"/>
                  <a:pt x="1134110" y="1346200"/>
                  <a:pt x="1150620" y="1379220"/>
                </a:cubicBezTo>
                <a:cubicBezTo>
                  <a:pt x="1167130" y="1412240"/>
                  <a:pt x="1152398" y="1417743"/>
                  <a:pt x="1211580" y="1516380"/>
                </a:cubicBezTo>
                <a:cubicBezTo>
                  <a:pt x="1214120" y="1539240"/>
                  <a:pt x="1223010" y="1560830"/>
                  <a:pt x="1234440" y="1584960"/>
                </a:cubicBezTo>
                <a:cubicBezTo>
                  <a:pt x="1245870" y="1609090"/>
                  <a:pt x="1267460" y="1630680"/>
                  <a:pt x="1280160" y="1661160"/>
                </a:cubicBezTo>
                <a:cubicBezTo>
                  <a:pt x="1292860" y="1691640"/>
                  <a:pt x="1276497" y="1716626"/>
                  <a:pt x="1310640" y="1767840"/>
                </a:cubicBezTo>
                <a:cubicBezTo>
                  <a:pt x="1324689" y="1824035"/>
                  <a:pt x="1332230" y="1811020"/>
                  <a:pt x="1341120" y="1828800"/>
                </a:cubicBezTo>
                <a:cubicBezTo>
                  <a:pt x="1350010" y="1846580"/>
                  <a:pt x="1334692" y="1830589"/>
                  <a:pt x="1363980" y="1874520"/>
                </a:cubicBezTo>
                <a:cubicBezTo>
                  <a:pt x="1366520" y="1889760"/>
                  <a:pt x="1370063" y="1904866"/>
                  <a:pt x="1371600" y="1920240"/>
                </a:cubicBezTo>
                <a:cubicBezTo>
                  <a:pt x="1375147" y="1955714"/>
                  <a:pt x="1371486" y="1992118"/>
                  <a:pt x="1379220" y="2026920"/>
                </a:cubicBezTo>
                <a:cubicBezTo>
                  <a:pt x="1384151" y="2049111"/>
                  <a:pt x="1408404" y="2061616"/>
                  <a:pt x="1424940" y="2072640"/>
                </a:cubicBezTo>
                <a:cubicBezTo>
                  <a:pt x="1447249" y="2139566"/>
                  <a:pt x="1426672" y="2074115"/>
                  <a:pt x="1455420" y="2225040"/>
                </a:cubicBezTo>
                <a:cubicBezTo>
                  <a:pt x="1457380" y="2235328"/>
                  <a:pt x="1459363" y="2245714"/>
                  <a:pt x="1463040" y="2255520"/>
                </a:cubicBezTo>
                <a:cubicBezTo>
                  <a:pt x="1467028" y="2266156"/>
                  <a:pt x="1473200" y="2275840"/>
                  <a:pt x="1478280" y="2286000"/>
                </a:cubicBezTo>
                <a:cubicBezTo>
                  <a:pt x="1480820" y="2308860"/>
                  <a:pt x="1482403" y="2331847"/>
                  <a:pt x="1485900" y="2354580"/>
                </a:cubicBezTo>
                <a:cubicBezTo>
                  <a:pt x="1487492" y="2364931"/>
                  <a:pt x="1491165" y="2374856"/>
                  <a:pt x="1493520" y="2385060"/>
                </a:cubicBezTo>
                <a:cubicBezTo>
                  <a:pt x="1498786" y="2407878"/>
                  <a:pt x="1503680" y="2430780"/>
                  <a:pt x="1508760" y="2453640"/>
                </a:cubicBezTo>
                <a:cubicBezTo>
                  <a:pt x="1509594" y="2462810"/>
                  <a:pt x="1514552" y="2550366"/>
                  <a:pt x="1524000" y="2575560"/>
                </a:cubicBezTo>
                <a:cubicBezTo>
                  <a:pt x="1527216" y="2584135"/>
                  <a:pt x="1534160" y="2590800"/>
                  <a:pt x="1539240" y="2598420"/>
                </a:cubicBezTo>
                <a:cubicBezTo>
                  <a:pt x="1541780" y="2611120"/>
                  <a:pt x="1543719" y="2623955"/>
                  <a:pt x="1546860" y="2636520"/>
                </a:cubicBezTo>
                <a:cubicBezTo>
                  <a:pt x="1548808" y="2644312"/>
                  <a:pt x="1552532" y="2651588"/>
                  <a:pt x="1554480" y="2659380"/>
                </a:cubicBezTo>
                <a:cubicBezTo>
                  <a:pt x="1560160" y="2682098"/>
                  <a:pt x="1565650" y="2704899"/>
                  <a:pt x="1569720" y="2727960"/>
                </a:cubicBezTo>
                <a:cubicBezTo>
                  <a:pt x="1573279" y="2748127"/>
                  <a:pt x="1572260" y="2750820"/>
                  <a:pt x="1577340" y="2788920"/>
                </a:cubicBezTo>
                <a:cubicBezTo>
                  <a:pt x="1582420" y="2827020"/>
                  <a:pt x="1600200" y="2956560"/>
                  <a:pt x="1600200" y="2956560"/>
                </a:cubicBezTo>
                <a:cubicBezTo>
                  <a:pt x="1597660" y="3088640"/>
                  <a:pt x="1588770" y="3191510"/>
                  <a:pt x="1584960" y="3246120"/>
                </a:cubicBezTo>
                <a:cubicBezTo>
                  <a:pt x="1581150" y="3300730"/>
                  <a:pt x="1579469" y="3271445"/>
                  <a:pt x="1577340" y="3284220"/>
                </a:cubicBezTo>
                <a:cubicBezTo>
                  <a:pt x="1574387" y="3301936"/>
                  <a:pt x="1574446" y="3320232"/>
                  <a:pt x="1569720" y="3337560"/>
                </a:cubicBezTo>
                <a:cubicBezTo>
                  <a:pt x="1566731" y="3348519"/>
                  <a:pt x="1559560" y="3357880"/>
                  <a:pt x="1554480" y="3368040"/>
                </a:cubicBezTo>
                <a:cubicBezTo>
                  <a:pt x="1549667" y="3392103"/>
                  <a:pt x="1542025" y="3428183"/>
                  <a:pt x="1539240" y="3451860"/>
                </a:cubicBezTo>
                <a:cubicBezTo>
                  <a:pt x="1514869" y="3659010"/>
                  <a:pt x="1554757" y="3383792"/>
                  <a:pt x="1516380" y="3665220"/>
                </a:cubicBezTo>
                <a:cubicBezTo>
                  <a:pt x="1514630" y="3678053"/>
                  <a:pt x="1511011" y="3690566"/>
                  <a:pt x="1508760" y="3703320"/>
                </a:cubicBezTo>
                <a:cubicBezTo>
                  <a:pt x="1500690" y="3749051"/>
                  <a:pt x="1483360" y="3810000"/>
                  <a:pt x="1478280" y="3832860"/>
                </a:cubicBezTo>
                <a:cubicBezTo>
                  <a:pt x="1473200" y="3855720"/>
                  <a:pt x="1485900" y="3830320"/>
                  <a:pt x="1478280" y="3840480"/>
                </a:cubicBezTo>
                <a:cubicBezTo>
                  <a:pt x="1475740" y="3848100"/>
                  <a:pt x="1454150" y="3873500"/>
                  <a:pt x="1447800" y="3886200"/>
                </a:cubicBezTo>
                <a:cubicBezTo>
                  <a:pt x="1441450" y="3898900"/>
                  <a:pt x="1444864" y="3907313"/>
                  <a:pt x="1440180" y="3916680"/>
                </a:cubicBezTo>
                <a:cubicBezTo>
                  <a:pt x="1434500" y="3928039"/>
                  <a:pt x="1424603" y="3936756"/>
                  <a:pt x="1417320" y="3947160"/>
                </a:cubicBezTo>
                <a:cubicBezTo>
                  <a:pt x="1406816" y="3962165"/>
                  <a:pt x="1397830" y="3978227"/>
                  <a:pt x="1386840" y="3992880"/>
                </a:cubicBezTo>
                <a:cubicBezTo>
                  <a:pt x="1379220" y="4003040"/>
                  <a:pt x="1371263" y="4012956"/>
                  <a:pt x="1363980" y="4023360"/>
                </a:cubicBezTo>
                <a:cubicBezTo>
                  <a:pt x="1298312" y="4117172"/>
                  <a:pt x="1364004" y="4028408"/>
                  <a:pt x="1310640" y="4099560"/>
                </a:cubicBezTo>
                <a:cubicBezTo>
                  <a:pt x="1308100" y="4109720"/>
                  <a:pt x="1308297" y="4090514"/>
                  <a:pt x="1303020" y="4099560"/>
                </a:cubicBezTo>
                <a:cubicBezTo>
                  <a:pt x="1290222" y="4121500"/>
                  <a:pt x="1211580" y="4191000"/>
                  <a:pt x="1211580" y="4191000"/>
                </a:cubicBez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3" name="Google Shape;373;p7"/>
          <p:cNvSpPr/>
          <p:nvPr/>
        </p:nvSpPr>
        <p:spPr>
          <a:xfrm>
            <a:off x="6492021" y="1965959"/>
            <a:ext cx="1897599" cy="3810299"/>
          </a:xfrm>
          <a:custGeom>
            <a:avLst/>
            <a:gdLst/>
            <a:ahLst/>
            <a:cxnLst/>
            <a:rect l="l" t="t" r="r" b="b"/>
            <a:pathLst>
              <a:path w="1897599" h="3810299" extrusionOk="0">
                <a:moveTo>
                  <a:pt x="1897599" y="0"/>
                </a:moveTo>
                <a:lnTo>
                  <a:pt x="1844259" y="15240"/>
                </a:lnTo>
                <a:cubicBezTo>
                  <a:pt x="1836566" y="17548"/>
                  <a:pt x="1828782" y="19696"/>
                  <a:pt x="1821399" y="22860"/>
                </a:cubicBezTo>
                <a:cubicBezTo>
                  <a:pt x="1810958" y="27335"/>
                  <a:pt x="1801360" y="33625"/>
                  <a:pt x="1790919" y="38100"/>
                </a:cubicBezTo>
                <a:cubicBezTo>
                  <a:pt x="1783536" y="41264"/>
                  <a:pt x="1775580" y="42900"/>
                  <a:pt x="1768059" y="45720"/>
                </a:cubicBezTo>
                <a:cubicBezTo>
                  <a:pt x="1710671" y="67241"/>
                  <a:pt x="1750552" y="55812"/>
                  <a:pt x="1699479" y="68580"/>
                </a:cubicBezTo>
                <a:cubicBezTo>
                  <a:pt x="1691859" y="73660"/>
                  <a:pt x="1685037" y="80212"/>
                  <a:pt x="1676619" y="83820"/>
                </a:cubicBezTo>
                <a:cubicBezTo>
                  <a:pt x="1666993" y="87945"/>
                  <a:pt x="1655380" y="86512"/>
                  <a:pt x="1646139" y="91440"/>
                </a:cubicBezTo>
                <a:cubicBezTo>
                  <a:pt x="1616918" y="107025"/>
                  <a:pt x="1589874" y="126410"/>
                  <a:pt x="1562319" y="144780"/>
                </a:cubicBezTo>
                <a:cubicBezTo>
                  <a:pt x="1547079" y="154940"/>
                  <a:pt x="1529551" y="162308"/>
                  <a:pt x="1516599" y="175260"/>
                </a:cubicBezTo>
                <a:lnTo>
                  <a:pt x="1486119" y="205740"/>
                </a:lnTo>
                <a:cubicBezTo>
                  <a:pt x="1473157" y="244625"/>
                  <a:pt x="1486773" y="215137"/>
                  <a:pt x="1455639" y="251460"/>
                </a:cubicBezTo>
                <a:cubicBezTo>
                  <a:pt x="1447374" y="261103"/>
                  <a:pt x="1441759" y="272960"/>
                  <a:pt x="1432779" y="281940"/>
                </a:cubicBezTo>
                <a:cubicBezTo>
                  <a:pt x="1423799" y="290920"/>
                  <a:pt x="1412866" y="297755"/>
                  <a:pt x="1402299" y="304800"/>
                </a:cubicBezTo>
                <a:cubicBezTo>
                  <a:pt x="1348911" y="340392"/>
                  <a:pt x="1381120" y="314485"/>
                  <a:pt x="1341339" y="342900"/>
                </a:cubicBezTo>
                <a:cubicBezTo>
                  <a:pt x="1331005" y="350282"/>
                  <a:pt x="1321193" y="358378"/>
                  <a:pt x="1310859" y="365760"/>
                </a:cubicBezTo>
                <a:cubicBezTo>
                  <a:pt x="1290002" y="380658"/>
                  <a:pt x="1277894" y="385749"/>
                  <a:pt x="1257519" y="403860"/>
                </a:cubicBezTo>
                <a:cubicBezTo>
                  <a:pt x="1181202" y="471697"/>
                  <a:pt x="1245567" y="415155"/>
                  <a:pt x="1204179" y="464820"/>
                </a:cubicBezTo>
                <a:cubicBezTo>
                  <a:pt x="1124578" y="560341"/>
                  <a:pt x="1244071" y="404011"/>
                  <a:pt x="1158459" y="518160"/>
                </a:cubicBezTo>
                <a:cubicBezTo>
                  <a:pt x="1148877" y="546906"/>
                  <a:pt x="1146561" y="560538"/>
                  <a:pt x="1120359" y="586740"/>
                </a:cubicBezTo>
                <a:cubicBezTo>
                  <a:pt x="1112739" y="594360"/>
                  <a:pt x="1104398" y="601321"/>
                  <a:pt x="1097499" y="609600"/>
                </a:cubicBezTo>
                <a:cubicBezTo>
                  <a:pt x="1091636" y="616635"/>
                  <a:pt x="1089151" y="626429"/>
                  <a:pt x="1082259" y="632460"/>
                </a:cubicBezTo>
                <a:cubicBezTo>
                  <a:pt x="1062344" y="649886"/>
                  <a:pt x="1025973" y="665886"/>
                  <a:pt x="1006059" y="685800"/>
                </a:cubicBezTo>
                <a:cubicBezTo>
                  <a:pt x="997079" y="694780"/>
                  <a:pt x="992179" y="707300"/>
                  <a:pt x="983199" y="716280"/>
                </a:cubicBezTo>
                <a:cubicBezTo>
                  <a:pt x="974219" y="725260"/>
                  <a:pt x="961699" y="730160"/>
                  <a:pt x="952719" y="739140"/>
                </a:cubicBezTo>
                <a:cubicBezTo>
                  <a:pt x="943739" y="748120"/>
                  <a:pt x="938124" y="759977"/>
                  <a:pt x="929859" y="769620"/>
                </a:cubicBezTo>
                <a:cubicBezTo>
                  <a:pt x="922846" y="777802"/>
                  <a:pt x="913263" y="783711"/>
                  <a:pt x="906999" y="792480"/>
                </a:cubicBezTo>
                <a:cubicBezTo>
                  <a:pt x="900397" y="801723"/>
                  <a:pt x="897276" y="813030"/>
                  <a:pt x="891759" y="822960"/>
                </a:cubicBezTo>
                <a:cubicBezTo>
                  <a:pt x="884566" y="835907"/>
                  <a:pt x="876519" y="850900"/>
                  <a:pt x="868899" y="861060"/>
                </a:cubicBezTo>
                <a:cubicBezTo>
                  <a:pt x="861279" y="871220"/>
                  <a:pt x="850024" y="876946"/>
                  <a:pt x="846039" y="883920"/>
                </a:cubicBezTo>
                <a:cubicBezTo>
                  <a:pt x="805435" y="954977"/>
                  <a:pt x="804129" y="943610"/>
                  <a:pt x="792699" y="960120"/>
                </a:cubicBezTo>
                <a:cubicBezTo>
                  <a:pt x="781269" y="976630"/>
                  <a:pt x="783619" y="976204"/>
                  <a:pt x="777459" y="982980"/>
                </a:cubicBezTo>
                <a:cubicBezTo>
                  <a:pt x="758129" y="1004244"/>
                  <a:pt x="729350" y="1018237"/>
                  <a:pt x="716499" y="1043940"/>
                </a:cubicBezTo>
                <a:cubicBezTo>
                  <a:pt x="696440" y="1084059"/>
                  <a:pt x="709291" y="1066388"/>
                  <a:pt x="678399" y="1097280"/>
                </a:cubicBezTo>
                <a:cubicBezTo>
                  <a:pt x="661239" y="1148760"/>
                  <a:pt x="685037" y="1092959"/>
                  <a:pt x="647919" y="1135380"/>
                </a:cubicBezTo>
                <a:cubicBezTo>
                  <a:pt x="632598" y="1152890"/>
                  <a:pt x="607962" y="1198169"/>
                  <a:pt x="594579" y="1219200"/>
                </a:cubicBezTo>
                <a:cubicBezTo>
                  <a:pt x="584745" y="1234653"/>
                  <a:pt x="572290" y="1248537"/>
                  <a:pt x="564099" y="1264920"/>
                </a:cubicBezTo>
                <a:cubicBezTo>
                  <a:pt x="559019" y="1275080"/>
                  <a:pt x="554703" y="1285660"/>
                  <a:pt x="548859" y="1295400"/>
                </a:cubicBezTo>
                <a:cubicBezTo>
                  <a:pt x="539435" y="1311106"/>
                  <a:pt x="526570" y="1324737"/>
                  <a:pt x="518379" y="1341120"/>
                </a:cubicBezTo>
                <a:cubicBezTo>
                  <a:pt x="472325" y="1433228"/>
                  <a:pt x="530981" y="1319067"/>
                  <a:pt x="487899" y="1394460"/>
                </a:cubicBezTo>
                <a:cubicBezTo>
                  <a:pt x="482263" y="1404323"/>
                  <a:pt x="477272" y="1414560"/>
                  <a:pt x="472659" y="1424940"/>
                </a:cubicBezTo>
                <a:cubicBezTo>
                  <a:pt x="467104" y="1437439"/>
                  <a:pt x="464763" y="1451500"/>
                  <a:pt x="457419" y="1463040"/>
                </a:cubicBezTo>
                <a:cubicBezTo>
                  <a:pt x="446768" y="1479777"/>
                  <a:pt x="432019" y="1493520"/>
                  <a:pt x="419319" y="1508760"/>
                </a:cubicBezTo>
                <a:cubicBezTo>
                  <a:pt x="402136" y="1560309"/>
                  <a:pt x="424829" y="1497740"/>
                  <a:pt x="388839" y="1569720"/>
                </a:cubicBezTo>
                <a:cubicBezTo>
                  <a:pt x="382722" y="1581954"/>
                  <a:pt x="379716" y="1595586"/>
                  <a:pt x="373599" y="1607820"/>
                </a:cubicBezTo>
                <a:cubicBezTo>
                  <a:pt x="366975" y="1621067"/>
                  <a:pt x="357363" y="1632673"/>
                  <a:pt x="350739" y="1645920"/>
                </a:cubicBezTo>
                <a:cubicBezTo>
                  <a:pt x="344622" y="1658154"/>
                  <a:pt x="341936" y="1671951"/>
                  <a:pt x="335499" y="1684020"/>
                </a:cubicBezTo>
                <a:cubicBezTo>
                  <a:pt x="321560" y="1710156"/>
                  <a:pt x="301447" y="1732994"/>
                  <a:pt x="289779" y="1760220"/>
                </a:cubicBezTo>
                <a:cubicBezTo>
                  <a:pt x="262444" y="1824001"/>
                  <a:pt x="275570" y="1796258"/>
                  <a:pt x="251679" y="1844040"/>
                </a:cubicBezTo>
                <a:cubicBezTo>
                  <a:pt x="247206" y="1866403"/>
                  <a:pt x="245226" y="1884498"/>
                  <a:pt x="236439" y="1905000"/>
                </a:cubicBezTo>
                <a:cubicBezTo>
                  <a:pt x="216702" y="1951054"/>
                  <a:pt x="227824" y="1920076"/>
                  <a:pt x="205959" y="1958340"/>
                </a:cubicBezTo>
                <a:cubicBezTo>
                  <a:pt x="188966" y="1988078"/>
                  <a:pt x="157257" y="2066345"/>
                  <a:pt x="152619" y="2080260"/>
                </a:cubicBezTo>
                <a:cubicBezTo>
                  <a:pt x="150079" y="2087880"/>
                  <a:pt x="148163" y="2095737"/>
                  <a:pt x="144999" y="2103120"/>
                </a:cubicBezTo>
                <a:cubicBezTo>
                  <a:pt x="140524" y="2113561"/>
                  <a:pt x="133641" y="2122925"/>
                  <a:pt x="129759" y="2133600"/>
                </a:cubicBezTo>
                <a:cubicBezTo>
                  <a:pt x="117036" y="2168587"/>
                  <a:pt x="114346" y="2198760"/>
                  <a:pt x="99279" y="2232660"/>
                </a:cubicBezTo>
                <a:cubicBezTo>
                  <a:pt x="95560" y="2241029"/>
                  <a:pt x="89119" y="2247900"/>
                  <a:pt x="84039" y="2255520"/>
                </a:cubicBezTo>
                <a:cubicBezTo>
                  <a:pt x="81499" y="2265680"/>
                  <a:pt x="78691" y="2275777"/>
                  <a:pt x="76419" y="2286000"/>
                </a:cubicBezTo>
                <a:cubicBezTo>
                  <a:pt x="73609" y="2298643"/>
                  <a:pt x="73225" y="2311928"/>
                  <a:pt x="68799" y="2324100"/>
                </a:cubicBezTo>
                <a:cubicBezTo>
                  <a:pt x="62976" y="2340113"/>
                  <a:pt x="52267" y="2354000"/>
                  <a:pt x="45939" y="2369820"/>
                </a:cubicBezTo>
                <a:cubicBezTo>
                  <a:pt x="30681" y="2407966"/>
                  <a:pt x="34509" y="2416810"/>
                  <a:pt x="30699" y="2446020"/>
                </a:cubicBezTo>
                <a:cubicBezTo>
                  <a:pt x="26889" y="2475230"/>
                  <a:pt x="28159" y="2480310"/>
                  <a:pt x="23079" y="2545080"/>
                </a:cubicBezTo>
                <a:cubicBezTo>
                  <a:pt x="17999" y="2609850"/>
                  <a:pt x="2759" y="2745740"/>
                  <a:pt x="219" y="2834640"/>
                </a:cubicBezTo>
                <a:cubicBezTo>
                  <a:pt x="-2321" y="2923540"/>
                  <a:pt x="18354" y="2940553"/>
                  <a:pt x="7839" y="3078480"/>
                </a:cubicBezTo>
                <a:cubicBezTo>
                  <a:pt x="10379" y="3106420"/>
                  <a:pt x="34509" y="3219450"/>
                  <a:pt x="38319" y="3261360"/>
                </a:cubicBezTo>
                <a:cubicBezTo>
                  <a:pt x="42129" y="3303270"/>
                  <a:pt x="28159" y="3305810"/>
                  <a:pt x="30699" y="3329940"/>
                </a:cubicBezTo>
                <a:cubicBezTo>
                  <a:pt x="33239" y="3354070"/>
                  <a:pt x="45649" y="3380829"/>
                  <a:pt x="53559" y="3406140"/>
                </a:cubicBezTo>
                <a:cubicBezTo>
                  <a:pt x="58351" y="3421473"/>
                  <a:pt x="63309" y="3436763"/>
                  <a:pt x="68799" y="3451860"/>
                </a:cubicBezTo>
                <a:cubicBezTo>
                  <a:pt x="73473" y="3464715"/>
                  <a:pt x="80109" y="3476859"/>
                  <a:pt x="84039" y="3489960"/>
                </a:cubicBezTo>
                <a:cubicBezTo>
                  <a:pt x="90560" y="3511697"/>
                  <a:pt x="89222" y="3530806"/>
                  <a:pt x="99279" y="3550920"/>
                </a:cubicBezTo>
                <a:cubicBezTo>
                  <a:pt x="103375" y="3559111"/>
                  <a:pt x="110423" y="3565589"/>
                  <a:pt x="114519" y="3573780"/>
                </a:cubicBezTo>
                <a:cubicBezTo>
                  <a:pt x="143609" y="3631960"/>
                  <a:pt x="89722" y="3553418"/>
                  <a:pt x="144999" y="3627120"/>
                </a:cubicBezTo>
                <a:cubicBezTo>
                  <a:pt x="147539" y="3642360"/>
                  <a:pt x="147019" y="3658440"/>
                  <a:pt x="152619" y="3672840"/>
                </a:cubicBezTo>
                <a:cubicBezTo>
                  <a:pt x="164970" y="3704601"/>
                  <a:pt x="188179" y="3741420"/>
                  <a:pt x="198339" y="3764280"/>
                </a:cubicBezTo>
                <a:cubicBezTo>
                  <a:pt x="208499" y="3787140"/>
                  <a:pt x="202149" y="3804497"/>
                  <a:pt x="213579" y="3810000"/>
                </a:cubicBezTo>
                <a:cubicBezTo>
                  <a:pt x="225009" y="3815503"/>
                  <a:pt x="230461" y="3742614"/>
                  <a:pt x="266919" y="3797300"/>
                </a:cubicBezTo>
                <a:cubicBezTo>
                  <a:pt x="274539" y="3789680"/>
                  <a:pt x="243212" y="3778250"/>
                  <a:pt x="238979" y="3774440"/>
                </a:cubicBezTo>
                <a:cubicBezTo>
                  <a:pt x="234746" y="3770630"/>
                  <a:pt x="236439" y="3784600"/>
                  <a:pt x="241519" y="3774440"/>
                </a:cubicBezTo>
                <a:lnTo>
                  <a:pt x="203419" y="3733800"/>
                </a:ln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4" name="Google Shape;374;p7"/>
          <p:cNvSpPr/>
          <p:nvPr/>
        </p:nvSpPr>
        <p:spPr>
          <a:xfrm>
            <a:off x="5957550" y="1920239"/>
            <a:ext cx="2416830" cy="2099153"/>
          </a:xfrm>
          <a:custGeom>
            <a:avLst/>
            <a:gdLst/>
            <a:ahLst/>
            <a:cxnLst/>
            <a:rect l="l" t="t" r="r" b="b"/>
            <a:pathLst>
              <a:path w="2416830" h="2099153" extrusionOk="0">
                <a:moveTo>
                  <a:pt x="2416830" y="0"/>
                </a:moveTo>
                <a:lnTo>
                  <a:pt x="2340630" y="15240"/>
                </a:lnTo>
                <a:cubicBezTo>
                  <a:pt x="2325444" y="18087"/>
                  <a:pt x="2309992" y="19508"/>
                  <a:pt x="2294910" y="22860"/>
                </a:cubicBezTo>
                <a:cubicBezTo>
                  <a:pt x="2257956" y="31072"/>
                  <a:pt x="2281411" y="33855"/>
                  <a:pt x="2233950" y="45720"/>
                </a:cubicBezTo>
                <a:cubicBezTo>
                  <a:pt x="2216526" y="50076"/>
                  <a:pt x="2216170" y="50800"/>
                  <a:pt x="2180610" y="53340"/>
                </a:cubicBezTo>
                <a:cubicBezTo>
                  <a:pt x="2145050" y="55880"/>
                  <a:pt x="2086630" y="58420"/>
                  <a:pt x="2020590" y="60960"/>
                </a:cubicBezTo>
                <a:cubicBezTo>
                  <a:pt x="2010430" y="66040"/>
                  <a:pt x="1967250" y="72390"/>
                  <a:pt x="1952010" y="76200"/>
                </a:cubicBezTo>
                <a:cubicBezTo>
                  <a:pt x="1936770" y="80010"/>
                  <a:pt x="1936334" y="80228"/>
                  <a:pt x="1929150" y="83820"/>
                </a:cubicBezTo>
                <a:cubicBezTo>
                  <a:pt x="1915903" y="90444"/>
                  <a:pt x="1904801" y="101179"/>
                  <a:pt x="1891050" y="106680"/>
                </a:cubicBezTo>
                <a:cubicBezTo>
                  <a:pt x="1879025" y="111490"/>
                  <a:pt x="1865355" y="110578"/>
                  <a:pt x="1852950" y="114300"/>
                </a:cubicBezTo>
                <a:cubicBezTo>
                  <a:pt x="1839849" y="118230"/>
                  <a:pt x="1828066" y="126016"/>
                  <a:pt x="1814850" y="129540"/>
                </a:cubicBezTo>
                <a:cubicBezTo>
                  <a:pt x="1761758" y="143698"/>
                  <a:pt x="1750285" y="139766"/>
                  <a:pt x="1708170" y="152400"/>
                </a:cubicBezTo>
                <a:cubicBezTo>
                  <a:pt x="1692783" y="157016"/>
                  <a:pt x="1677547" y="162150"/>
                  <a:pt x="1662450" y="167640"/>
                </a:cubicBezTo>
                <a:cubicBezTo>
                  <a:pt x="1649595" y="172314"/>
                  <a:pt x="1637566" y="179356"/>
                  <a:pt x="1624350" y="182880"/>
                </a:cubicBezTo>
                <a:cubicBezTo>
                  <a:pt x="1599322" y="189554"/>
                  <a:pt x="1548150" y="198120"/>
                  <a:pt x="1548150" y="198120"/>
                </a:cubicBezTo>
                <a:cubicBezTo>
                  <a:pt x="1537990" y="203200"/>
                  <a:pt x="1527533" y="207724"/>
                  <a:pt x="1517670" y="213360"/>
                </a:cubicBezTo>
                <a:cubicBezTo>
                  <a:pt x="1509719" y="217904"/>
                  <a:pt x="1503001" y="224504"/>
                  <a:pt x="1494810" y="228600"/>
                </a:cubicBezTo>
                <a:cubicBezTo>
                  <a:pt x="1482576" y="234717"/>
                  <a:pt x="1469209" y="238285"/>
                  <a:pt x="1456710" y="243840"/>
                </a:cubicBezTo>
                <a:cubicBezTo>
                  <a:pt x="1446330" y="248453"/>
                  <a:pt x="1436610" y="254467"/>
                  <a:pt x="1426230" y="259080"/>
                </a:cubicBezTo>
                <a:cubicBezTo>
                  <a:pt x="1413731" y="264635"/>
                  <a:pt x="1400364" y="268203"/>
                  <a:pt x="1388130" y="274320"/>
                </a:cubicBezTo>
                <a:cubicBezTo>
                  <a:pt x="1330326" y="303222"/>
                  <a:pt x="1343680" y="298450"/>
                  <a:pt x="1319550" y="312420"/>
                </a:cubicBezTo>
                <a:cubicBezTo>
                  <a:pt x="1295420" y="326390"/>
                  <a:pt x="1268750" y="347980"/>
                  <a:pt x="1243350" y="358140"/>
                </a:cubicBezTo>
                <a:cubicBezTo>
                  <a:pt x="1220421" y="367312"/>
                  <a:pt x="1190010" y="363220"/>
                  <a:pt x="1174770" y="373380"/>
                </a:cubicBezTo>
                <a:cubicBezTo>
                  <a:pt x="1159530" y="383540"/>
                  <a:pt x="1159530" y="410210"/>
                  <a:pt x="1151910" y="419100"/>
                </a:cubicBezTo>
                <a:cubicBezTo>
                  <a:pt x="1144290" y="427990"/>
                  <a:pt x="1149370" y="411480"/>
                  <a:pt x="1129050" y="426720"/>
                </a:cubicBezTo>
                <a:cubicBezTo>
                  <a:pt x="1108730" y="441960"/>
                  <a:pt x="1059200" y="488950"/>
                  <a:pt x="1029990" y="510540"/>
                </a:cubicBezTo>
                <a:cubicBezTo>
                  <a:pt x="1000780" y="532130"/>
                  <a:pt x="975380" y="538480"/>
                  <a:pt x="953790" y="556260"/>
                </a:cubicBezTo>
                <a:cubicBezTo>
                  <a:pt x="932200" y="574040"/>
                  <a:pt x="995428" y="534114"/>
                  <a:pt x="900450" y="617220"/>
                </a:cubicBezTo>
                <a:cubicBezTo>
                  <a:pt x="890892" y="625583"/>
                  <a:pt x="879613" y="631815"/>
                  <a:pt x="869970" y="640080"/>
                </a:cubicBezTo>
                <a:cubicBezTo>
                  <a:pt x="861788" y="647093"/>
                  <a:pt x="855292" y="655927"/>
                  <a:pt x="847110" y="662940"/>
                </a:cubicBezTo>
                <a:cubicBezTo>
                  <a:pt x="837467" y="671205"/>
                  <a:pt x="826273" y="677535"/>
                  <a:pt x="816630" y="685800"/>
                </a:cubicBezTo>
                <a:cubicBezTo>
                  <a:pt x="808448" y="692813"/>
                  <a:pt x="801824" y="701501"/>
                  <a:pt x="793770" y="708660"/>
                </a:cubicBezTo>
                <a:cubicBezTo>
                  <a:pt x="778943" y="721840"/>
                  <a:pt x="762877" y="733580"/>
                  <a:pt x="748050" y="746760"/>
                </a:cubicBezTo>
                <a:cubicBezTo>
                  <a:pt x="714016" y="777013"/>
                  <a:pt x="734242" y="762870"/>
                  <a:pt x="702330" y="800100"/>
                </a:cubicBezTo>
                <a:cubicBezTo>
                  <a:pt x="695317" y="808282"/>
                  <a:pt x="685734" y="814191"/>
                  <a:pt x="679470" y="822960"/>
                </a:cubicBezTo>
                <a:cubicBezTo>
                  <a:pt x="672868" y="832203"/>
                  <a:pt x="670250" y="843807"/>
                  <a:pt x="664230" y="853440"/>
                </a:cubicBezTo>
                <a:cubicBezTo>
                  <a:pt x="643312" y="886908"/>
                  <a:pt x="641968" y="883472"/>
                  <a:pt x="610890" y="906780"/>
                </a:cubicBezTo>
                <a:cubicBezTo>
                  <a:pt x="603270" y="919480"/>
                  <a:pt x="597123" y="933189"/>
                  <a:pt x="588030" y="944880"/>
                </a:cubicBezTo>
                <a:cubicBezTo>
                  <a:pt x="561567" y="978904"/>
                  <a:pt x="557557" y="971544"/>
                  <a:pt x="527070" y="998220"/>
                </a:cubicBezTo>
                <a:cubicBezTo>
                  <a:pt x="516257" y="1007682"/>
                  <a:pt x="506750" y="1018540"/>
                  <a:pt x="496590" y="1028700"/>
                </a:cubicBezTo>
                <a:cubicBezTo>
                  <a:pt x="483362" y="1068383"/>
                  <a:pt x="481313" y="1047791"/>
                  <a:pt x="443250" y="1089660"/>
                </a:cubicBezTo>
                <a:cubicBezTo>
                  <a:pt x="327584" y="1216893"/>
                  <a:pt x="392450" y="1146810"/>
                  <a:pt x="374670" y="1165860"/>
                </a:cubicBezTo>
                <a:cubicBezTo>
                  <a:pt x="356890" y="1184910"/>
                  <a:pt x="347597" y="1189783"/>
                  <a:pt x="336570" y="1203960"/>
                </a:cubicBezTo>
                <a:cubicBezTo>
                  <a:pt x="329596" y="1212926"/>
                  <a:pt x="327350" y="1224807"/>
                  <a:pt x="321330" y="1234440"/>
                </a:cubicBezTo>
                <a:cubicBezTo>
                  <a:pt x="314599" y="1245210"/>
                  <a:pt x="306090" y="1254760"/>
                  <a:pt x="298470" y="1264920"/>
                </a:cubicBezTo>
                <a:cubicBezTo>
                  <a:pt x="282354" y="1329385"/>
                  <a:pt x="304308" y="1263782"/>
                  <a:pt x="267990" y="1318260"/>
                </a:cubicBezTo>
                <a:cubicBezTo>
                  <a:pt x="263535" y="1324943"/>
                  <a:pt x="263632" y="1333780"/>
                  <a:pt x="260370" y="1341120"/>
                </a:cubicBezTo>
                <a:cubicBezTo>
                  <a:pt x="253450" y="1356690"/>
                  <a:pt x="244122" y="1371136"/>
                  <a:pt x="237510" y="1386840"/>
                </a:cubicBezTo>
                <a:cubicBezTo>
                  <a:pt x="223781" y="1419446"/>
                  <a:pt x="213346" y="1453382"/>
                  <a:pt x="199410" y="1485900"/>
                </a:cubicBezTo>
                <a:cubicBezTo>
                  <a:pt x="191790" y="1503680"/>
                  <a:pt x="183161" y="1521061"/>
                  <a:pt x="176550" y="1539240"/>
                </a:cubicBezTo>
                <a:cubicBezTo>
                  <a:pt x="172971" y="1549082"/>
                  <a:pt x="173055" y="1560094"/>
                  <a:pt x="168930" y="1569720"/>
                </a:cubicBezTo>
                <a:cubicBezTo>
                  <a:pt x="165322" y="1578138"/>
                  <a:pt x="157786" y="1584389"/>
                  <a:pt x="153690" y="1592580"/>
                </a:cubicBezTo>
                <a:cubicBezTo>
                  <a:pt x="150098" y="1599764"/>
                  <a:pt x="148890" y="1607919"/>
                  <a:pt x="146070" y="1615440"/>
                </a:cubicBezTo>
                <a:cubicBezTo>
                  <a:pt x="141267" y="1628247"/>
                  <a:pt x="134760" y="1640439"/>
                  <a:pt x="130830" y="1653540"/>
                </a:cubicBezTo>
                <a:cubicBezTo>
                  <a:pt x="127108" y="1665945"/>
                  <a:pt x="130830" y="1676400"/>
                  <a:pt x="123210" y="1691640"/>
                </a:cubicBezTo>
                <a:cubicBezTo>
                  <a:pt x="115590" y="1706880"/>
                  <a:pt x="92730" y="1727200"/>
                  <a:pt x="85110" y="1744980"/>
                </a:cubicBezTo>
                <a:cubicBezTo>
                  <a:pt x="77490" y="1762760"/>
                  <a:pt x="80030" y="1785620"/>
                  <a:pt x="77490" y="1798320"/>
                </a:cubicBezTo>
                <a:cubicBezTo>
                  <a:pt x="74950" y="1811020"/>
                  <a:pt x="76220" y="1807210"/>
                  <a:pt x="69870" y="1821180"/>
                </a:cubicBezTo>
                <a:cubicBezTo>
                  <a:pt x="63520" y="1835150"/>
                  <a:pt x="49550" y="1861820"/>
                  <a:pt x="39390" y="1882140"/>
                </a:cubicBezTo>
                <a:lnTo>
                  <a:pt x="24150" y="1912620"/>
                </a:lnTo>
                <a:cubicBezTo>
                  <a:pt x="19070" y="1922780"/>
                  <a:pt x="12502" y="1932324"/>
                  <a:pt x="8910" y="1943100"/>
                </a:cubicBezTo>
                <a:cubicBezTo>
                  <a:pt x="6370" y="1950720"/>
                  <a:pt x="2560" y="1958340"/>
                  <a:pt x="1290" y="1965960"/>
                </a:cubicBezTo>
                <a:cubicBezTo>
                  <a:pt x="20" y="1973580"/>
                  <a:pt x="-827" y="1966807"/>
                  <a:pt x="1290" y="1988820"/>
                </a:cubicBezTo>
                <a:cubicBezTo>
                  <a:pt x="3407" y="2010833"/>
                  <a:pt x="11873" y="2088727"/>
                  <a:pt x="13990" y="2098040"/>
                </a:cubicBezTo>
                <a:cubicBezTo>
                  <a:pt x="16107" y="2107353"/>
                  <a:pt x="-3971" y="2055476"/>
                  <a:pt x="13990" y="2044700"/>
                </a:cubicBezTo>
                <a:lnTo>
                  <a:pt x="31770" y="1998980"/>
                </a:ln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5" name="Google Shape;375;p7"/>
          <p:cNvSpPr/>
          <p:nvPr/>
        </p:nvSpPr>
        <p:spPr>
          <a:xfrm>
            <a:off x="8481059" y="1935480"/>
            <a:ext cx="2334432" cy="2941320"/>
          </a:xfrm>
          <a:custGeom>
            <a:avLst/>
            <a:gdLst/>
            <a:ahLst/>
            <a:cxnLst/>
            <a:rect l="l" t="t" r="r" b="b"/>
            <a:pathLst>
              <a:path w="2334432" h="2941320" extrusionOk="0">
                <a:moveTo>
                  <a:pt x="0" y="7620"/>
                </a:moveTo>
                <a:cubicBezTo>
                  <a:pt x="12700" y="5080"/>
                  <a:pt x="25148" y="0"/>
                  <a:pt x="38100" y="0"/>
                </a:cubicBezTo>
                <a:cubicBezTo>
                  <a:pt x="65111" y="0"/>
                  <a:pt x="72239" y="23699"/>
                  <a:pt x="91440" y="38100"/>
                </a:cubicBezTo>
                <a:cubicBezTo>
                  <a:pt x="100527" y="44916"/>
                  <a:pt x="111040" y="50076"/>
                  <a:pt x="121920" y="53340"/>
                </a:cubicBezTo>
                <a:cubicBezTo>
                  <a:pt x="131532" y="56223"/>
                  <a:pt x="214915" y="67714"/>
                  <a:pt x="220980" y="68580"/>
                </a:cubicBezTo>
                <a:cubicBezTo>
                  <a:pt x="236220" y="73660"/>
                  <a:pt x="250948" y="80670"/>
                  <a:pt x="266700" y="83820"/>
                </a:cubicBezTo>
                <a:cubicBezTo>
                  <a:pt x="344161" y="99312"/>
                  <a:pt x="272987" y="83439"/>
                  <a:pt x="327660" y="99060"/>
                </a:cubicBezTo>
                <a:cubicBezTo>
                  <a:pt x="337730" y="101937"/>
                  <a:pt x="348205" y="103368"/>
                  <a:pt x="358140" y="106680"/>
                </a:cubicBezTo>
                <a:cubicBezTo>
                  <a:pt x="371116" y="111005"/>
                  <a:pt x="383044" y="118321"/>
                  <a:pt x="396240" y="121920"/>
                </a:cubicBezTo>
                <a:cubicBezTo>
                  <a:pt x="411146" y="125985"/>
                  <a:pt x="426878" y="126188"/>
                  <a:pt x="441960" y="129540"/>
                </a:cubicBezTo>
                <a:cubicBezTo>
                  <a:pt x="455399" y="132526"/>
                  <a:pt x="495504" y="149434"/>
                  <a:pt x="502920" y="152400"/>
                </a:cubicBezTo>
                <a:cubicBezTo>
                  <a:pt x="513080" y="162560"/>
                  <a:pt x="521079" y="175488"/>
                  <a:pt x="533400" y="182880"/>
                </a:cubicBezTo>
                <a:cubicBezTo>
                  <a:pt x="547175" y="191145"/>
                  <a:pt x="564205" y="192154"/>
                  <a:pt x="579120" y="198120"/>
                </a:cubicBezTo>
                <a:cubicBezTo>
                  <a:pt x="589667" y="202339"/>
                  <a:pt x="598824" y="209768"/>
                  <a:pt x="609600" y="213360"/>
                </a:cubicBezTo>
                <a:cubicBezTo>
                  <a:pt x="621887" y="217456"/>
                  <a:pt x="635135" y="217839"/>
                  <a:pt x="647700" y="220980"/>
                </a:cubicBezTo>
                <a:cubicBezTo>
                  <a:pt x="655492" y="222928"/>
                  <a:pt x="663011" y="225855"/>
                  <a:pt x="670560" y="228600"/>
                </a:cubicBezTo>
                <a:cubicBezTo>
                  <a:pt x="690955" y="236016"/>
                  <a:pt x="711573" y="242911"/>
                  <a:pt x="731520" y="251460"/>
                </a:cubicBezTo>
                <a:cubicBezTo>
                  <a:pt x="808642" y="284512"/>
                  <a:pt x="747166" y="266802"/>
                  <a:pt x="807720" y="281940"/>
                </a:cubicBezTo>
                <a:cubicBezTo>
                  <a:pt x="878001" y="352221"/>
                  <a:pt x="781238" y="263299"/>
                  <a:pt x="861060" y="312420"/>
                </a:cubicBezTo>
                <a:cubicBezTo>
                  <a:pt x="979116" y="385070"/>
                  <a:pt x="890202" y="352614"/>
                  <a:pt x="952500" y="373380"/>
                </a:cubicBezTo>
                <a:cubicBezTo>
                  <a:pt x="992722" y="413602"/>
                  <a:pt x="956651" y="381228"/>
                  <a:pt x="1013460" y="419100"/>
                </a:cubicBezTo>
                <a:cubicBezTo>
                  <a:pt x="1023815" y="426003"/>
                  <a:pt x="1053169" y="450384"/>
                  <a:pt x="1066800" y="457200"/>
                </a:cubicBezTo>
                <a:cubicBezTo>
                  <a:pt x="1117128" y="482364"/>
                  <a:pt x="1061565" y="443664"/>
                  <a:pt x="1112520" y="480060"/>
                </a:cubicBezTo>
                <a:cubicBezTo>
                  <a:pt x="1122854" y="487442"/>
                  <a:pt x="1131641" y="497240"/>
                  <a:pt x="1143000" y="502920"/>
                </a:cubicBezTo>
                <a:cubicBezTo>
                  <a:pt x="1157368" y="510104"/>
                  <a:pt x="1188720" y="518160"/>
                  <a:pt x="1188720" y="518160"/>
                </a:cubicBezTo>
                <a:cubicBezTo>
                  <a:pt x="1248157" y="577597"/>
                  <a:pt x="1171852" y="506112"/>
                  <a:pt x="1242060" y="556260"/>
                </a:cubicBezTo>
                <a:cubicBezTo>
                  <a:pt x="1250829" y="562524"/>
                  <a:pt x="1256299" y="572654"/>
                  <a:pt x="1264920" y="579120"/>
                </a:cubicBezTo>
                <a:cubicBezTo>
                  <a:pt x="1276768" y="588006"/>
                  <a:pt x="1290320" y="594360"/>
                  <a:pt x="1303020" y="601980"/>
                </a:cubicBezTo>
                <a:cubicBezTo>
                  <a:pt x="1308100" y="609600"/>
                  <a:pt x="1311784" y="618364"/>
                  <a:pt x="1318260" y="624840"/>
                </a:cubicBezTo>
                <a:cubicBezTo>
                  <a:pt x="1333712" y="640292"/>
                  <a:pt x="1354293" y="649960"/>
                  <a:pt x="1371600" y="662940"/>
                </a:cubicBezTo>
                <a:cubicBezTo>
                  <a:pt x="1384611" y="672698"/>
                  <a:pt x="1396689" y="683662"/>
                  <a:pt x="1409700" y="693420"/>
                </a:cubicBezTo>
                <a:cubicBezTo>
                  <a:pt x="1417026" y="698915"/>
                  <a:pt x="1425753" y="702534"/>
                  <a:pt x="1432560" y="708660"/>
                </a:cubicBezTo>
                <a:cubicBezTo>
                  <a:pt x="1451250" y="725481"/>
                  <a:pt x="1466265" y="746292"/>
                  <a:pt x="1485900" y="762000"/>
                </a:cubicBezTo>
                <a:cubicBezTo>
                  <a:pt x="1498600" y="772160"/>
                  <a:pt x="1512049" y="781448"/>
                  <a:pt x="1524000" y="792480"/>
                </a:cubicBezTo>
                <a:lnTo>
                  <a:pt x="1607820" y="876300"/>
                </a:lnTo>
                <a:lnTo>
                  <a:pt x="1630680" y="899160"/>
                </a:lnTo>
                <a:cubicBezTo>
                  <a:pt x="1640840" y="909320"/>
                  <a:pt x="1647529" y="925096"/>
                  <a:pt x="1661160" y="929640"/>
                </a:cubicBezTo>
                <a:lnTo>
                  <a:pt x="1684020" y="937260"/>
                </a:lnTo>
                <a:cubicBezTo>
                  <a:pt x="1691640" y="944880"/>
                  <a:pt x="1699867" y="951938"/>
                  <a:pt x="1706880" y="960120"/>
                </a:cubicBezTo>
                <a:cubicBezTo>
                  <a:pt x="1765532" y="1028547"/>
                  <a:pt x="1695876" y="956736"/>
                  <a:pt x="1752600" y="1013460"/>
                </a:cubicBezTo>
                <a:cubicBezTo>
                  <a:pt x="1755140" y="1023620"/>
                  <a:pt x="1755536" y="1034573"/>
                  <a:pt x="1760220" y="1043940"/>
                </a:cubicBezTo>
                <a:cubicBezTo>
                  <a:pt x="1765900" y="1055299"/>
                  <a:pt x="1775698" y="1064086"/>
                  <a:pt x="1783080" y="1074420"/>
                </a:cubicBezTo>
                <a:cubicBezTo>
                  <a:pt x="1788403" y="1081872"/>
                  <a:pt x="1793776" y="1089329"/>
                  <a:pt x="1798320" y="1097280"/>
                </a:cubicBezTo>
                <a:cubicBezTo>
                  <a:pt x="1822118" y="1138926"/>
                  <a:pt x="1800511" y="1119061"/>
                  <a:pt x="1836420" y="1143000"/>
                </a:cubicBezTo>
                <a:cubicBezTo>
                  <a:pt x="1902767" y="1234226"/>
                  <a:pt x="1861015" y="1200036"/>
                  <a:pt x="1912620" y="1234440"/>
                </a:cubicBezTo>
                <a:cubicBezTo>
                  <a:pt x="1928333" y="1281578"/>
                  <a:pt x="1960880" y="1294130"/>
                  <a:pt x="1973580" y="1310640"/>
                </a:cubicBezTo>
                <a:cubicBezTo>
                  <a:pt x="1986280" y="1327150"/>
                  <a:pt x="1983197" y="1326271"/>
                  <a:pt x="1988820" y="1333500"/>
                </a:cubicBezTo>
                <a:cubicBezTo>
                  <a:pt x="1998264" y="1345642"/>
                  <a:pt x="2031851" y="1381463"/>
                  <a:pt x="2042160" y="1402080"/>
                </a:cubicBezTo>
                <a:cubicBezTo>
                  <a:pt x="2045752" y="1409264"/>
                  <a:pt x="2046188" y="1417756"/>
                  <a:pt x="2049780" y="1424940"/>
                </a:cubicBezTo>
                <a:cubicBezTo>
                  <a:pt x="2088250" y="1501880"/>
                  <a:pt x="2058526" y="1427474"/>
                  <a:pt x="2087880" y="1493520"/>
                </a:cubicBezTo>
                <a:cubicBezTo>
                  <a:pt x="2093435" y="1506019"/>
                  <a:pt x="2098317" y="1518813"/>
                  <a:pt x="2103120" y="1531620"/>
                </a:cubicBezTo>
                <a:cubicBezTo>
                  <a:pt x="2105940" y="1539141"/>
                  <a:pt x="2107148" y="1547296"/>
                  <a:pt x="2110740" y="1554480"/>
                </a:cubicBezTo>
                <a:cubicBezTo>
                  <a:pt x="2114836" y="1562671"/>
                  <a:pt x="2121884" y="1569149"/>
                  <a:pt x="2125980" y="1577340"/>
                </a:cubicBezTo>
                <a:cubicBezTo>
                  <a:pt x="2129572" y="1584524"/>
                  <a:pt x="2130436" y="1592817"/>
                  <a:pt x="2133600" y="1600200"/>
                </a:cubicBezTo>
                <a:cubicBezTo>
                  <a:pt x="2138075" y="1610641"/>
                  <a:pt x="2144365" y="1620239"/>
                  <a:pt x="2148840" y="1630680"/>
                </a:cubicBezTo>
                <a:cubicBezTo>
                  <a:pt x="2152004" y="1638063"/>
                  <a:pt x="2152559" y="1646519"/>
                  <a:pt x="2156460" y="1653540"/>
                </a:cubicBezTo>
                <a:cubicBezTo>
                  <a:pt x="2165355" y="1669551"/>
                  <a:pt x="2180138" y="1682254"/>
                  <a:pt x="2186940" y="1699260"/>
                </a:cubicBezTo>
                <a:cubicBezTo>
                  <a:pt x="2192020" y="1711960"/>
                  <a:pt x="2198370" y="1727200"/>
                  <a:pt x="2202180" y="1737360"/>
                </a:cubicBezTo>
                <a:cubicBezTo>
                  <a:pt x="2205990" y="1747520"/>
                  <a:pt x="2205990" y="1739900"/>
                  <a:pt x="2209800" y="1760220"/>
                </a:cubicBezTo>
                <a:cubicBezTo>
                  <a:pt x="2213610" y="1780540"/>
                  <a:pt x="2198510" y="1776964"/>
                  <a:pt x="2225040" y="1859280"/>
                </a:cubicBezTo>
                <a:cubicBezTo>
                  <a:pt x="2252592" y="1969486"/>
                  <a:pt x="2205044" y="1860882"/>
                  <a:pt x="2240280" y="1943100"/>
                </a:cubicBezTo>
                <a:cubicBezTo>
                  <a:pt x="2242820" y="1963420"/>
                  <a:pt x="2228850" y="1998980"/>
                  <a:pt x="2232660" y="2019300"/>
                </a:cubicBezTo>
                <a:cubicBezTo>
                  <a:pt x="2236470" y="2039620"/>
                  <a:pt x="2250440" y="2029460"/>
                  <a:pt x="2263140" y="2065020"/>
                </a:cubicBezTo>
                <a:cubicBezTo>
                  <a:pt x="2275840" y="2100580"/>
                  <a:pt x="2278965" y="2127150"/>
                  <a:pt x="2308860" y="2232660"/>
                </a:cubicBezTo>
                <a:cubicBezTo>
                  <a:pt x="2327808" y="2441088"/>
                  <a:pt x="2309520" y="2268423"/>
                  <a:pt x="2331720" y="2446020"/>
                </a:cubicBezTo>
                <a:cubicBezTo>
                  <a:pt x="2329180" y="2522220"/>
                  <a:pt x="2331720" y="2645410"/>
                  <a:pt x="2331720" y="2705100"/>
                </a:cubicBezTo>
                <a:cubicBezTo>
                  <a:pt x="2331720" y="2764790"/>
                  <a:pt x="2337823" y="2771610"/>
                  <a:pt x="2331720" y="2804160"/>
                </a:cubicBezTo>
                <a:cubicBezTo>
                  <a:pt x="2330032" y="2813161"/>
                  <a:pt x="2291080" y="2933700"/>
                  <a:pt x="2286000" y="2941320"/>
                </a:cubicBezTo>
              </a:path>
            </a:pathLst>
          </a:cu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7" name="Google Shape;377;p7"/>
          <p:cNvSpPr/>
          <p:nvPr/>
        </p:nvSpPr>
        <p:spPr>
          <a:xfrm>
            <a:off x="5935914" y="4253697"/>
            <a:ext cx="4991100" cy="1165887"/>
          </a:xfrm>
          <a:custGeom>
            <a:avLst/>
            <a:gdLst/>
            <a:ahLst/>
            <a:cxnLst/>
            <a:rect l="l" t="t" r="r" b="b"/>
            <a:pathLst>
              <a:path w="4991100" h="1165887" extrusionOk="0">
                <a:moveTo>
                  <a:pt x="0" y="0"/>
                </a:moveTo>
                <a:cubicBezTo>
                  <a:pt x="5080" y="12700"/>
                  <a:pt x="7991" y="26501"/>
                  <a:pt x="15240" y="38100"/>
                </a:cubicBezTo>
                <a:cubicBezTo>
                  <a:pt x="20951" y="47238"/>
                  <a:pt x="31201" y="52681"/>
                  <a:pt x="38100" y="60960"/>
                </a:cubicBezTo>
                <a:cubicBezTo>
                  <a:pt x="43963" y="67995"/>
                  <a:pt x="47845" y="76494"/>
                  <a:pt x="53340" y="83820"/>
                </a:cubicBezTo>
                <a:cubicBezTo>
                  <a:pt x="63098" y="96831"/>
                  <a:pt x="74798" y="108388"/>
                  <a:pt x="83820" y="121920"/>
                </a:cubicBezTo>
                <a:cubicBezTo>
                  <a:pt x="90121" y="131371"/>
                  <a:pt x="93216" y="142660"/>
                  <a:pt x="99060" y="152400"/>
                </a:cubicBezTo>
                <a:cubicBezTo>
                  <a:pt x="116053" y="180721"/>
                  <a:pt x="128041" y="200681"/>
                  <a:pt x="152400" y="220980"/>
                </a:cubicBezTo>
                <a:cubicBezTo>
                  <a:pt x="159435" y="226843"/>
                  <a:pt x="167640" y="231140"/>
                  <a:pt x="175260" y="236220"/>
                </a:cubicBezTo>
                <a:cubicBezTo>
                  <a:pt x="210559" y="306819"/>
                  <a:pt x="189676" y="281116"/>
                  <a:pt x="228600" y="320040"/>
                </a:cubicBezTo>
                <a:cubicBezTo>
                  <a:pt x="231140" y="330200"/>
                  <a:pt x="232095" y="340894"/>
                  <a:pt x="236220" y="350520"/>
                </a:cubicBezTo>
                <a:cubicBezTo>
                  <a:pt x="239828" y="358938"/>
                  <a:pt x="236220" y="358775"/>
                  <a:pt x="251460" y="373380"/>
                </a:cubicBezTo>
                <a:cubicBezTo>
                  <a:pt x="266700" y="387985"/>
                  <a:pt x="308610" y="421005"/>
                  <a:pt x="327660" y="438150"/>
                </a:cubicBezTo>
                <a:cubicBezTo>
                  <a:pt x="346710" y="455295"/>
                  <a:pt x="351790" y="465455"/>
                  <a:pt x="365760" y="476250"/>
                </a:cubicBezTo>
                <a:cubicBezTo>
                  <a:pt x="379730" y="487045"/>
                  <a:pt x="397510" y="492760"/>
                  <a:pt x="411480" y="502920"/>
                </a:cubicBezTo>
                <a:cubicBezTo>
                  <a:pt x="425450" y="513080"/>
                  <a:pt x="436245" y="527685"/>
                  <a:pt x="449580" y="537210"/>
                </a:cubicBezTo>
                <a:cubicBezTo>
                  <a:pt x="462915" y="546735"/>
                  <a:pt x="481330" y="557530"/>
                  <a:pt x="491490" y="560070"/>
                </a:cubicBezTo>
                <a:cubicBezTo>
                  <a:pt x="508308" y="582494"/>
                  <a:pt x="516255" y="569595"/>
                  <a:pt x="525780" y="579120"/>
                </a:cubicBezTo>
                <a:cubicBezTo>
                  <a:pt x="535305" y="588645"/>
                  <a:pt x="541833" y="611094"/>
                  <a:pt x="548640" y="617220"/>
                </a:cubicBezTo>
                <a:cubicBezTo>
                  <a:pt x="567330" y="634041"/>
                  <a:pt x="582930" y="636270"/>
                  <a:pt x="601980" y="647700"/>
                </a:cubicBezTo>
                <a:cubicBezTo>
                  <a:pt x="621030" y="659130"/>
                  <a:pt x="609147" y="655915"/>
                  <a:pt x="662940" y="685800"/>
                </a:cubicBezTo>
                <a:cubicBezTo>
                  <a:pt x="675887" y="692993"/>
                  <a:pt x="687506" y="702645"/>
                  <a:pt x="701040" y="708660"/>
                </a:cubicBezTo>
                <a:cubicBezTo>
                  <a:pt x="710610" y="712913"/>
                  <a:pt x="721360" y="713740"/>
                  <a:pt x="731520" y="716280"/>
                </a:cubicBezTo>
                <a:cubicBezTo>
                  <a:pt x="741680" y="723900"/>
                  <a:pt x="750898" y="732972"/>
                  <a:pt x="762000" y="739140"/>
                </a:cubicBezTo>
                <a:cubicBezTo>
                  <a:pt x="773957" y="745783"/>
                  <a:pt x="787601" y="748825"/>
                  <a:pt x="800100" y="754380"/>
                </a:cubicBezTo>
                <a:cubicBezTo>
                  <a:pt x="810480" y="758993"/>
                  <a:pt x="820139" y="765145"/>
                  <a:pt x="830580" y="769620"/>
                </a:cubicBezTo>
                <a:cubicBezTo>
                  <a:pt x="837963" y="772784"/>
                  <a:pt x="846057" y="774076"/>
                  <a:pt x="853440" y="777240"/>
                </a:cubicBezTo>
                <a:cubicBezTo>
                  <a:pt x="863881" y="781715"/>
                  <a:pt x="873245" y="788598"/>
                  <a:pt x="883920" y="792480"/>
                </a:cubicBezTo>
                <a:cubicBezTo>
                  <a:pt x="901298" y="798799"/>
                  <a:pt x="919882" y="801401"/>
                  <a:pt x="937260" y="807720"/>
                </a:cubicBezTo>
                <a:cubicBezTo>
                  <a:pt x="947935" y="811602"/>
                  <a:pt x="949325" y="815340"/>
                  <a:pt x="967740" y="822960"/>
                </a:cubicBezTo>
                <a:cubicBezTo>
                  <a:pt x="986155" y="830580"/>
                  <a:pt x="1023956" y="847492"/>
                  <a:pt x="1047750" y="853440"/>
                </a:cubicBezTo>
                <a:cubicBezTo>
                  <a:pt x="1214328" y="913001"/>
                  <a:pt x="1115695" y="876300"/>
                  <a:pt x="1135380" y="883920"/>
                </a:cubicBezTo>
                <a:cubicBezTo>
                  <a:pt x="1155065" y="891540"/>
                  <a:pt x="1144905" y="888365"/>
                  <a:pt x="1165860" y="899160"/>
                </a:cubicBezTo>
                <a:cubicBezTo>
                  <a:pt x="1186815" y="909955"/>
                  <a:pt x="1236980" y="937895"/>
                  <a:pt x="1261110" y="948690"/>
                </a:cubicBezTo>
                <a:cubicBezTo>
                  <a:pt x="1285240" y="959485"/>
                  <a:pt x="1296670" y="958215"/>
                  <a:pt x="1310640" y="963930"/>
                </a:cubicBezTo>
                <a:cubicBezTo>
                  <a:pt x="1324610" y="969645"/>
                  <a:pt x="1330960" y="975995"/>
                  <a:pt x="1344930" y="982980"/>
                </a:cubicBezTo>
                <a:cubicBezTo>
                  <a:pt x="1358900" y="989965"/>
                  <a:pt x="1377315" y="1000760"/>
                  <a:pt x="1394460" y="1005840"/>
                </a:cubicBezTo>
                <a:cubicBezTo>
                  <a:pt x="1411605" y="1010920"/>
                  <a:pt x="1425575" y="1009015"/>
                  <a:pt x="1447800" y="1013460"/>
                </a:cubicBezTo>
                <a:cubicBezTo>
                  <a:pt x="1470025" y="1017905"/>
                  <a:pt x="1494790" y="1029970"/>
                  <a:pt x="1527810" y="1032510"/>
                </a:cubicBezTo>
                <a:lnTo>
                  <a:pt x="1626870" y="1070610"/>
                </a:lnTo>
                <a:cubicBezTo>
                  <a:pt x="1637118" y="1072767"/>
                  <a:pt x="1691640" y="1079500"/>
                  <a:pt x="1725930" y="1085850"/>
                </a:cubicBezTo>
                <a:cubicBezTo>
                  <a:pt x="1760220" y="1092200"/>
                  <a:pt x="1776730" y="1103630"/>
                  <a:pt x="1832610" y="1108710"/>
                </a:cubicBezTo>
                <a:cubicBezTo>
                  <a:pt x="1868170" y="1121410"/>
                  <a:pt x="1900555" y="1118870"/>
                  <a:pt x="1924050" y="1123950"/>
                </a:cubicBezTo>
                <a:cubicBezTo>
                  <a:pt x="1947545" y="1129030"/>
                  <a:pt x="1957070" y="1135380"/>
                  <a:pt x="1973580" y="1139190"/>
                </a:cubicBezTo>
                <a:cubicBezTo>
                  <a:pt x="1990090" y="1143000"/>
                  <a:pt x="2007870" y="1146175"/>
                  <a:pt x="2023110" y="1146810"/>
                </a:cubicBezTo>
                <a:cubicBezTo>
                  <a:pt x="2038350" y="1147445"/>
                  <a:pt x="2037080" y="1141730"/>
                  <a:pt x="2065020" y="1143000"/>
                </a:cubicBezTo>
                <a:cubicBezTo>
                  <a:pt x="2092960" y="1144270"/>
                  <a:pt x="2137410" y="1151890"/>
                  <a:pt x="2190750" y="1154430"/>
                </a:cubicBezTo>
                <a:cubicBezTo>
                  <a:pt x="2220357" y="1159813"/>
                  <a:pt x="2263775" y="1165225"/>
                  <a:pt x="2346960" y="1165860"/>
                </a:cubicBezTo>
                <a:cubicBezTo>
                  <a:pt x="2430145" y="1166495"/>
                  <a:pt x="2580640" y="1155700"/>
                  <a:pt x="2689860" y="1158240"/>
                </a:cubicBezTo>
                <a:cubicBezTo>
                  <a:pt x="2867660" y="1155700"/>
                  <a:pt x="2976880" y="1130300"/>
                  <a:pt x="3139440" y="1104900"/>
                </a:cubicBezTo>
                <a:cubicBezTo>
                  <a:pt x="3170239" y="1104100"/>
                  <a:pt x="3283675" y="1069160"/>
                  <a:pt x="3333750" y="1074420"/>
                </a:cubicBezTo>
                <a:cubicBezTo>
                  <a:pt x="3380498" y="1079330"/>
                  <a:pt x="3394075" y="1059180"/>
                  <a:pt x="3429000" y="1047750"/>
                </a:cubicBezTo>
                <a:cubicBezTo>
                  <a:pt x="3463925" y="1036320"/>
                  <a:pt x="3510915" y="1015365"/>
                  <a:pt x="3543300" y="1005840"/>
                </a:cubicBezTo>
                <a:cubicBezTo>
                  <a:pt x="3575685" y="996315"/>
                  <a:pt x="3521556" y="1007559"/>
                  <a:pt x="3623310" y="990600"/>
                </a:cubicBezTo>
                <a:cubicBezTo>
                  <a:pt x="3681336" y="961587"/>
                  <a:pt x="3719830" y="955040"/>
                  <a:pt x="3749040" y="944880"/>
                </a:cubicBezTo>
                <a:cubicBezTo>
                  <a:pt x="3778250" y="934720"/>
                  <a:pt x="3779520" y="937260"/>
                  <a:pt x="3798570" y="929640"/>
                </a:cubicBezTo>
                <a:cubicBezTo>
                  <a:pt x="3817620" y="922020"/>
                  <a:pt x="3843655" y="906145"/>
                  <a:pt x="3863340" y="899160"/>
                </a:cubicBezTo>
                <a:cubicBezTo>
                  <a:pt x="3883025" y="892175"/>
                  <a:pt x="3900805" y="892810"/>
                  <a:pt x="3916680" y="887730"/>
                </a:cubicBezTo>
                <a:cubicBezTo>
                  <a:pt x="3932555" y="882650"/>
                  <a:pt x="3925795" y="879612"/>
                  <a:pt x="3958590" y="868680"/>
                </a:cubicBezTo>
                <a:cubicBezTo>
                  <a:pt x="4113554" y="752457"/>
                  <a:pt x="4043680" y="843915"/>
                  <a:pt x="4084320" y="815340"/>
                </a:cubicBezTo>
                <a:cubicBezTo>
                  <a:pt x="4106511" y="799737"/>
                  <a:pt x="4098925" y="816610"/>
                  <a:pt x="4110990" y="811530"/>
                </a:cubicBezTo>
                <a:cubicBezTo>
                  <a:pt x="4123055" y="806450"/>
                  <a:pt x="4141470" y="793750"/>
                  <a:pt x="4156710" y="784860"/>
                </a:cubicBezTo>
                <a:cubicBezTo>
                  <a:pt x="4171950" y="775970"/>
                  <a:pt x="4191635" y="762000"/>
                  <a:pt x="4202430" y="758190"/>
                </a:cubicBezTo>
                <a:cubicBezTo>
                  <a:pt x="4213225" y="754380"/>
                  <a:pt x="4215130" y="768985"/>
                  <a:pt x="4221480" y="762000"/>
                </a:cubicBezTo>
                <a:cubicBezTo>
                  <a:pt x="4227830" y="755015"/>
                  <a:pt x="4230370" y="724535"/>
                  <a:pt x="4240530" y="716280"/>
                </a:cubicBezTo>
                <a:cubicBezTo>
                  <a:pt x="4250690" y="708025"/>
                  <a:pt x="4269105" y="718185"/>
                  <a:pt x="4282440" y="712470"/>
                </a:cubicBezTo>
                <a:cubicBezTo>
                  <a:pt x="4295775" y="706755"/>
                  <a:pt x="4306570" y="692150"/>
                  <a:pt x="4320540" y="681990"/>
                </a:cubicBezTo>
                <a:cubicBezTo>
                  <a:pt x="4334510" y="671830"/>
                  <a:pt x="4342765" y="666115"/>
                  <a:pt x="4366260" y="651510"/>
                </a:cubicBezTo>
                <a:cubicBezTo>
                  <a:pt x="4389755" y="636905"/>
                  <a:pt x="4436745" y="610870"/>
                  <a:pt x="4461510" y="594360"/>
                </a:cubicBezTo>
                <a:cubicBezTo>
                  <a:pt x="4486275" y="577850"/>
                  <a:pt x="4505325" y="557530"/>
                  <a:pt x="4514850" y="552450"/>
                </a:cubicBezTo>
                <a:cubicBezTo>
                  <a:pt x="4524375" y="547370"/>
                  <a:pt x="4511040" y="568960"/>
                  <a:pt x="4518660" y="563880"/>
                </a:cubicBezTo>
                <a:cubicBezTo>
                  <a:pt x="4526280" y="558800"/>
                  <a:pt x="4541520" y="535940"/>
                  <a:pt x="4560570" y="521970"/>
                </a:cubicBezTo>
                <a:cubicBezTo>
                  <a:pt x="4579620" y="508000"/>
                  <a:pt x="4618355" y="493395"/>
                  <a:pt x="4632960" y="480060"/>
                </a:cubicBezTo>
                <a:cubicBezTo>
                  <a:pt x="4647565" y="466725"/>
                  <a:pt x="4640613" y="453341"/>
                  <a:pt x="4648200" y="441960"/>
                </a:cubicBezTo>
                <a:cubicBezTo>
                  <a:pt x="4656170" y="430005"/>
                  <a:pt x="4669218" y="422293"/>
                  <a:pt x="4678680" y="411480"/>
                </a:cubicBezTo>
                <a:cubicBezTo>
                  <a:pt x="4687043" y="401922"/>
                  <a:pt x="4693275" y="390643"/>
                  <a:pt x="4701540" y="381000"/>
                </a:cubicBezTo>
                <a:cubicBezTo>
                  <a:pt x="4708553" y="372818"/>
                  <a:pt x="4717501" y="366419"/>
                  <a:pt x="4724400" y="358140"/>
                </a:cubicBezTo>
                <a:cubicBezTo>
                  <a:pt x="4747572" y="330334"/>
                  <a:pt x="4730865" y="337025"/>
                  <a:pt x="4762500" y="312420"/>
                </a:cubicBezTo>
                <a:cubicBezTo>
                  <a:pt x="4776958" y="301175"/>
                  <a:pt x="4808220" y="281940"/>
                  <a:pt x="4808220" y="281940"/>
                </a:cubicBezTo>
                <a:cubicBezTo>
                  <a:pt x="4810760" y="274320"/>
                  <a:pt x="4812248" y="266264"/>
                  <a:pt x="4815840" y="259080"/>
                </a:cubicBezTo>
                <a:cubicBezTo>
                  <a:pt x="4827445" y="235870"/>
                  <a:pt x="4842812" y="224488"/>
                  <a:pt x="4861560" y="205740"/>
                </a:cubicBezTo>
                <a:cubicBezTo>
                  <a:pt x="4864100" y="198120"/>
                  <a:pt x="4865588" y="190064"/>
                  <a:pt x="4869180" y="182880"/>
                </a:cubicBezTo>
                <a:cubicBezTo>
                  <a:pt x="4875804" y="169633"/>
                  <a:pt x="4884190" y="157339"/>
                  <a:pt x="4892040" y="144780"/>
                </a:cubicBezTo>
                <a:cubicBezTo>
                  <a:pt x="4896894" y="137014"/>
                  <a:pt x="4900295" y="132715"/>
                  <a:pt x="4907280" y="121920"/>
                </a:cubicBezTo>
                <a:cubicBezTo>
                  <a:pt x="4914265" y="111125"/>
                  <a:pt x="4926965" y="93980"/>
                  <a:pt x="4933950" y="80010"/>
                </a:cubicBezTo>
                <a:cubicBezTo>
                  <a:pt x="4940935" y="66040"/>
                  <a:pt x="4944110" y="48260"/>
                  <a:pt x="4949190" y="38100"/>
                </a:cubicBezTo>
                <a:lnTo>
                  <a:pt x="4991100" y="0"/>
                </a:lnTo>
              </a:path>
            </a:pathLst>
          </a:cu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0" name="Google Shape;380;p7"/>
          <p:cNvSpPr txBox="1"/>
          <p:nvPr/>
        </p:nvSpPr>
        <p:spPr>
          <a:xfrm>
            <a:off x="2752947" y="2540480"/>
            <a:ext cx="198362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rgbClr val="002060"/>
                </a:solidFill>
                <a:latin typeface="Calibri"/>
                <a:ea typeface="Calibri"/>
                <a:cs typeface="Calibri"/>
                <a:sym typeface="Calibri"/>
              </a:rPr>
              <a:t> </a:t>
            </a:r>
            <a:r>
              <a:rPr lang="en-US" sz="3600" b="1" i="0" u="none" strike="noStrike" cap="none" dirty="0" err="1">
                <a:solidFill>
                  <a:srgbClr val="FF0000"/>
                </a:solidFill>
                <a:latin typeface="Calibri"/>
                <a:ea typeface="Calibri"/>
                <a:cs typeface="Calibri"/>
                <a:sym typeface="Calibri"/>
              </a:rPr>
              <a:t>Vĩ</a:t>
            </a:r>
            <a:r>
              <a:rPr lang="en-US" sz="3600" b="1" i="0" u="none" strike="noStrike" cap="none" dirty="0">
                <a:solidFill>
                  <a:srgbClr val="FF0000"/>
                </a:solidFill>
                <a:latin typeface="Calibri"/>
                <a:ea typeface="Calibri"/>
                <a:cs typeface="Calibri"/>
                <a:sym typeface="Calibri"/>
              </a:rPr>
              <a:t> </a:t>
            </a:r>
            <a:r>
              <a:rPr lang="en-US" sz="3600" b="1" i="0" u="none" strike="noStrike" cap="none" dirty="0" err="1">
                <a:solidFill>
                  <a:srgbClr val="FF0000"/>
                </a:solidFill>
                <a:latin typeface="Calibri"/>
                <a:ea typeface="Calibri"/>
                <a:cs typeface="Calibri"/>
                <a:sym typeface="Calibri"/>
              </a:rPr>
              <a:t>tuyến</a:t>
            </a:r>
            <a:endParaRPr sz="1800" dirty="0">
              <a:solidFill>
                <a:srgbClr val="FF0000"/>
              </a:solidFill>
              <a:latin typeface="Calibri"/>
              <a:ea typeface="Calibri"/>
              <a:cs typeface="Calibri"/>
              <a:sym typeface="Calibri"/>
            </a:endParaRPr>
          </a:p>
        </p:txBody>
      </p:sp>
      <p:grpSp>
        <p:nvGrpSpPr>
          <p:cNvPr id="382" name="Google Shape;382;p7"/>
          <p:cNvGrpSpPr/>
          <p:nvPr/>
        </p:nvGrpSpPr>
        <p:grpSpPr>
          <a:xfrm>
            <a:off x="2490299" y="-50191"/>
            <a:ext cx="9086253" cy="2273261"/>
            <a:chOff x="10279134" y="-795962"/>
            <a:chExt cx="5322334" cy="2273261"/>
          </a:xfrm>
        </p:grpSpPr>
        <p:sp>
          <p:nvSpPr>
            <p:cNvPr id="383" name="Google Shape;383;p7"/>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7"/>
            <p:cNvSpPr txBox="1"/>
            <p:nvPr/>
          </p:nvSpPr>
          <p:spPr>
            <a:xfrm>
              <a:off x="10279134" y="-775585"/>
              <a:ext cx="5216981" cy="2252884"/>
            </a:xfrm>
            <a:prstGeom prst="rect">
              <a:avLst/>
            </a:prstGeom>
            <a:noFill/>
            <a:ln>
              <a:noFill/>
            </a:ln>
          </p:spPr>
          <p:txBody>
            <a:bodyPr spcFirstLastPara="1" wrap="square" lIns="91425" tIns="45700" rIns="91425" bIns="45700" anchor="t" anchorCtr="0">
              <a:spAutoFit/>
            </a:bodyPr>
            <a:lstStyle/>
            <a:p>
              <a:pPr lvl="0" algn="ctr">
                <a:lnSpc>
                  <a:spcPct val="130000"/>
                </a:lnSpc>
                <a:buClr>
                  <a:srgbClr val="002060"/>
                </a:buClr>
                <a:buSzPts val="3600"/>
              </a:pPr>
              <a:r>
                <a:rPr lang="en-US" sz="3600" b="0" i="0" u="none" strike="noStrike" cap="none" dirty="0">
                  <a:solidFill>
                    <a:srgbClr val="002060"/>
                  </a:solidFill>
                  <a:latin typeface="Oswald Regular"/>
                  <a:ea typeface="Oswald Regular"/>
                  <a:cs typeface="Oswald Regular"/>
                  <a:sym typeface="Oswald Regular"/>
                </a:rPr>
                <a:t> </a:t>
              </a:r>
              <a:r>
                <a:rPr lang="en-US" sz="3600" b="1" dirty="0">
                  <a:solidFill>
                    <a:srgbClr val="FF0000"/>
                  </a:solidFill>
                  <a:ea typeface="Oswald Regular"/>
                  <a:cs typeface="Oswald Regular"/>
                  <a:sym typeface="Oswald Regular"/>
                </a:rPr>
                <a:t>1. </a:t>
              </a:r>
              <a:r>
                <a:rPr lang="en-US" sz="3600" b="1" dirty="0">
                  <a:solidFill>
                    <a:srgbClr val="002060"/>
                  </a:solidFill>
                  <a:latin typeface="Arial" panose="020B0604020202020204" pitchFamily="34" charset="0"/>
                  <a:ea typeface="Oswald Regular"/>
                  <a:cs typeface="Arial" panose="020B0604020202020204" pitchFamily="34" charset="0"/>
                  <a:sym typeface="Oswald Regular"/>
                </a:rPr>
                <a:t>HỆ THỐNG KINH, VĨ TUYẾN , KINH ĐỘ, VĨ </a:t>
              </a:r>
              <a:r>
                <a:rPr lang="en-US" sz="3600" b="1" dirty="0" smtClean="0">
                  <a:solidFill>
                    <a:srgbClr val="002060"/>
                  </a:solidFill>
                  <a:latin typeface="Arial" panose="020B0604020202020204" pitchFamily="34" charset="0"/>
                  <a:ea typeface="Oswald Regular"/>
                  <a:cs typeface="Arial" panose="020B0604020202020204" pitchFamily="34" charset="0"/>
                  <a:sym typeface="Oswald Regular"/>
                </a:rPr>
                <a:t>ĐỘ </a:t>
              </a:r>
              <a:r>
                <a:rPr lang="en-US" sz="3600" b="1" dirty="0">
                  <a:solidFill>
                    <a:srgbClr val="002060"/>
                  </a:solidFill>
                  <a:latin typeface="Arial" panose="020B0604020202020204" pitchFamily="34" charset="0"/>
                  <a:ea typeface="Oswald Regular"/>
                  <a:cs typeface="Arial" panose="020B0604020202020204" pitchFamily="34" charset="0"/>
                  <a:sym typeface="Oswald Regular"/>
                </a:rPr>
                <a:t>VÀ TỌA ĐỘ ĐỊA LÍ</a:t>
              </a:r>
            </a:p>
          </p:txBody>
        </p:sp>
      </p:grpSp>
      <p:sp>
        <p:nvSpPr>
          <p:cNvPr id="31" name="Google Shape;380;p7"/>
          <p:cNvSpPr txBox="1"/>
          <p:nvPr/>
        </p:nvSpPr>
        <p:spPr>
          <a:xfrm>
            <a:off x="38998" y="3855134"/>
            <a:ext cx="6035543"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rgbClr val="002060"/>
                </a:solidFill>
                <a:latin typeface="Calibri"/>
                <a:ea typeface="Calibri"/>
                <a:cs typeface="Calibri"/>
                <a:sym typeface="Calibri"/>
              </a:rPr>
              <a:t> </a:t>
            </a:r>
            <a:r>
              <a:rPr lang="en-US" sz="3600" b="1" i="0" u="none" strike="noStrike" cap="none" dirty="0" err="1">
                <a:solidFill>
                  <a:srgbClr val="002060"/>
                </a:solidFill>
                <a:latin typeface="Calibri"/>
                <a:ea typeface="Calibri"/>
                <a:cs typeface="Calibri"/>
                <a:sym typeface="Calibri"/>
              </a:rPr>
              <a:t>Vĩ</a:t>
            </a:r>
            <a:r>
              <a:rPr lang="en-US" sz="3600" b="1" i="0" u="none" strike="noStrike" cap="none" dirty="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tuyến</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là</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những</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vòng</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tròn</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bao</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quanh</a:t>
            </a:r>
            <a:r>
              <a:rPr lang="en-US" sz="3600" b="1" i="0" u="none" strike="noStrike" cap="none" dirty="0" smtClean="0">
                <a:solidFill>
                  <a:srgbClr val="002060"/>
                </a:solidFill>
                <a:latin typeface="Calibri"/>
                <a:ea typeface="Calibri"/>
                <a:cs typeface="Calibri"/>
                <a:sym typeface="Calibri"/>
              </a:rPr>
              <a:t> QĐC, song </a:t>
            </a:r>
            <a:r>
              <a:rPr lang="en-US" sz="3600" b="1" i="0" u="none" strike="noStrike" cap="none" dirty="0" err="1" smtClean="0">
                <a:solidFill>
                  <a:srgbClr val="002060"/>
                </a:solidFill>
                <a:latin typeface="Calibri"/>
                <a:ea typeface="Calibri"/>
                <a:cs typeface="Calibri"/>
                <a:sym typeface="Calibri"/>
              </a:rPr>
              <a:t>song</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với</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xích</a:t>
            </a:r>
            <a:r>
              <a:rPr lang="en-US" sz="3600" b="1" i="0" u="none" strike="noStrike" cap="none" dirty="0" smtClean="0">
                <a:solidFill>
                  <a:srgbClr val="002060"/>
                </a:solidFill>
                <a:latin typeface="Calibri"/>
                <a:ea typeface="Calibri"/>
                <a:cs typeface="Calibri"/>
                <a:sym typeface="Calibri"/>
              </a:rPr>
              <a:t> </a:t>
            </a:r>
            <a:r>
              <a:rPr lang="en-US" sz="3600" b="1" i="0" u="none" strike="noStrike" cap="none" dirty="0" err="1" smtClean="0">
                <a:solidFill>
                  <a:srgbClr val="002060"/>
                </a:solidFill>
                <a:latin typeface="Calibri"/>
                <a:ea typeface="Calibri"/>
                <a:cs typeface="Calibri"/>
                <a:sym typeface="Calibri"/>
              </a:rPr>
              <a:t>đạo</a:t>
            </a:r>
            <a:r>
              <a:rPr lang="en-US" sz="3600" b="1" i="0" u="none" strike="noStrike" cap="none" dirty="0" smtClean="0">
                <a:solidFill>
                  <a:srgbClr val="002060"/>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pic>
        <p:nvPicPr>
          <p:cNvPr id="32" name="Picture 3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4715" y="3359955"/>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0288" y="3530620"/>
            <a:ext cx="511679" cy="523220"/>
          </a:xfrm>
          <a:prstGeom prst="rect">
            <a:avLst/>
          </a:prstGeom>
        </p:spPr>
        <p:txBody>
          <a:bodyPr wrap="none">
            <a:spAutoFit/>
          </a:bodyPr>
          <a:lstStyle/>
          <a:p>
            <a:r>
              <a:rPr lang="pt-BR" sz="2800" b="1" dirty="0">
                <a:solidFill>
                  <a:schemeClr val="tx2"/>
                </a:solidFill>
                <a:latin typeface="Arial" panose="020B0604020202020204" pitchFamily="34" charset="0"/>
                <a:cs typeface="Arial" panose="020B0604020202020204" pitchFamily="34" charset="0"/>
                <a:sym typeface="Wingdings" panose="05000000000000000000" pitchFamily="2" charset="2"/>
              </a:rPr>
              <a:t></a:t>
            </a:r>
            <a:endParaRPr lang="en-US" sz="2800" dirty="0"/>
          </a:p>
        </p:txBody>
      </p:sp>
      <p:grpSp>
        <p:nvGrpSpPr>
          <p:cNvPr id="4" name="Group 3"/>
          <p:cNvGrpSpPr/>
          <p:nvPr/>
        </p:nvGrpSpPr>
        <p:grpSpPr>
          <a:xfrm>
            <a:off x="6281529" y="1344256"/>
            <a:ext cx="4334032" cy="4920908"/>
            <a:chOff x="6281529" y="1344256"/>
            <a:chExt cx="4334032" cy="4920908"/>
          </a:xfrm>
        </p:grpSpPr>
        <p:sp>
          <p:nvSpPr>
            <p:cNvPr id="376" name="Google Shape;376;p7"/>
            <p:cNvSpPr/>
            <p:nvPr/>
          </p:nvSpPr>
          <p:spPr>
            <a:xfrm>
              <a:off x="7166746" y="1488410"/>
              <a:ext cx="2538714" cy="140109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8" name="Google Shape;378;p7"/>
            <p:cNvSpPr/>
            <p:nvPr/>
          </p:nvSpPr>
          <p:spPr>
            <a:xfrm>
              <a:off x="6748272" y="5772912"/>
              <a:ext cx="3364992" cy="492252"/>
            </a:xfrm>
            <a:custGeom>
              <a:avLst/>
              <a:gdLst/>
              <a:ahLst/>
              <a:cxnLst/>
              <a:rect l="l" t="t" r="r" b="b"/>
              <a:pathLst>
                <a:path w="3364992" h="492252" extrusionOk="0">
                  <a:moveTo>
                    <a:pt x="0" y="0"/>
                  </a:moveTo>
                  <a:cubicBezTo>
                    <a:pt x="6096" y="10160"/>
                    <a:pt x="10577" y="21484"/>
                    <a:pt x="18288" y="30480"/>
                  </a:cubicBezTo>
                  <a:cubicBezTo>
                    <a:pt x="31145" y="45480"/>
                    <a:pt x="43650" y="42998"/>
                    <a:pt x="60960" y="48768"/>
                  </a:cubicBezTo>
                  <a:cubicBezTo>
                    <a:pt x="71341" y="52228"/>
                    <a:pt x="81194" y="57118"/>
                    <a:pt x="91440" y="60960"/>
                  </a:cubicBezTo>
                  <a:cubicBezTo>
                    <a:pt x="116309" y="70286"/>
                    <a:pt x="106865" y="63678"/>
                    <a:pt x="134112" y="79248"/>
                  </a:cubicBezTo>
                  <a:cubicBezTo>
                    <a:pt x="165276" y="97056"/>
                    <a:pt x="151419" y="99241"/>
                    <a:pt x="201168" y="115824"/>
                  </a:cubicBezTo>
                  <a:cubicBezTo>
                    <a:pt x="207264" y="117856"/>
                    <a:pt x="213709" y="119046"/>
                    <a:pt x="219456" y="121920"/>
                  </a:cubicBezTo>
                  <a:cubicBezTo>
                    <a:pt x="226009" y="125197"/>
                    <a:pt x="231191" y="130835"/>
                    <a:pt x="237744" y="134112"/>
                  </a:cubicBezTo>
                  <a:cubicBezTo>
                    <a:pt x="243491" y="136986"/>
                    <a:pt x="250126" y="137677"/>
                    <a:pt x="256032" y="140208"/>
                  </a:cubicBezTo>
                  <a:cubicBezTo>
                    <a:pt x="264385" y="143788"/>
                    <a:pt x="272112" y="148709"/>
                    <a:pt x="280416" y="152400"/>
                  </a:cubicBezTo>
                  <a:cubicBezTo>
                    <a:pt x="290416" y="156844"/>
                    <a:pt x="300650" y="160750"/>
                    <a:pt x="310896" y="164592"/>
                  </a:cubicBezTo>
                  <a:cubicBezTo>
                    <a:pt x="316913" y="166848"/>
                    <a:pt x="323437" y="167814"/>
                    <a:pt x="329184" y="170688"/>
                  </a:cubicBezTo>
                  <a:cubicBezTo>
                    <a:pt x="335737" y="173965"/>
                    <a:pt x="340670" y="180159"/>
                    <a:pt x="347472" y="182880"/>
                  </a:cubicBezTo>
                  <a:cubicBezTo>
                    <a:pt x="353264" y="185197"/>
                    <a:pt x="418884" y="202040"/>
                    <a:pt x="426720" y="207264"/>
                  </a:cubicBezTo>
                  <a:cubicBezTo>
                    <a:pt x="432816" y="211328"/>
                    <a:pt x="438313" y="216480"/>
                    <a:pt x="445008" y="219456"/>
                  </a:cubicBezTo>
                  <a:cubicBezTo>
                    <a:pt x="456752" y="224675"/>
                    <a:pt x="469392" y="227584"/>
                    <a:pt x="481584" y="231648"/>
                  </a:cubicBezTo>
                  <a:cubicBezTo>
                    <a:pt x="487680" y="233680"/>
                    <a:pt x="493966" y="235213"/>
                    <a:pt x="499872" y="237744"/>
                  </a:cubicBezTo>
                  <a:cubicBezTo>
                    <a:pt x="514096" y="243840"/>
                    <a:pt x="528703" y="249111"/>
                    <a:pt x="542544" y="256032"/>
                  </a:cubicBezTo>
                  <a:cubicBezTo>
                    <a:pt x="549097" y="259309"/>
                    <a:pt x="553972" y="265652"/>
                    <a:pt x="560832" y="268224"/>
                  </a:cubicBezTo>
                  <a:cubicBezTo>
                    <a:pt x="570534" y="271862"/>
                    <a:pt x="581152" y="272288"/>
                    <a:pt x="591312" y="274320"/>
                  </a:cubicBezTo>
                  <a:cubicBezTo>
                    <a:pt x="597408" y="278384"/>
                    <a:pt x="602715" y="284008"/>
                    <a:pt x="609600" y="286512"/>
                  </a:cubicBezTo>
                  <a:cubicBezTo>
                    <a:pt x="676656" y="310896"/>
                    <a:pt x="648208" y="295571"/>
                    <a:pt x="682752" y="304800"/>
                  </a:cubicBezTo>
                  <a:lnTo>
                    <a:pt x="816864" y="341884"/>
                  </a:lnTo>
                  <a:cubicBezTo>
                    <a:pt x="849588" y="351049"/>
                    <a:pt x="841648" y="355110"/>
                    <a:pt x="879094" y="359791"/>
                  </a:cubicBezTo>
                  <a:cubicBezTo>
                    <a:pt x="885190" y="363855"/>
                    <a:pt x="893868" y="367136"/>
                    <a:pt x="906272" y="371348"/>
                  </a:cubicBezTo>
                  <a:cubicBezTo>
                    <a:pt x="918676" y="375560"/>
                    <a:pt x="939969" y="381593"/>
                    <a:pt x="953516" y="385064"/>
                  </a:cubicBezTo>
                  <a:cubicBezTo>
                    <a:pt x="967063" y="388535"/>
                    <a:pt x="975360" y="388112"/>
                    <a:pt x="987552" y="392176"/>
                  </a:cubicBezTo>
                  <a:lnTo>
                    <a:pt x="1005840" y="400812"/>
                  </a:lnTo>
                  <a:cubicBezTo>
                    <a:pt x="1011936" y="402844"/>
                    <a:pt x="1031664" y="403183"/>
                    <a:pt x="1039368" y="404368"/>
                  </a:cubicBezTo>
                  <a:cubicBezTo>
                    <a:pt x="1047072" y="405553"/>
                    <a:pt x="1041993" y="406739"/>
                    <a:pt x="1052068" y="407924"/>
                  </a:cubicBezTo>
                  <a:cubicBezTo>
                    <a:pt x="1062143" y="409109"/>
                    <a:pt x="1086527" y="409448"/>
                    <a:pt x="1099820" y="411480"/>
                  </a:cubicBezTo>
                  <a:cubicBezTo>
                    <a:pt x="1113113" y="413512"/>
                    <a:pt x="1120225" y="417237"/>
                    <a:pt x="1131824" y="420116"/>
                  </a:cubicBezTo>
                  <a:cubicBezTo>
                    <a:pt x="1143423" y="422995"/>
                    <a:pt x="1155192" y="426720"/>
                    <a:pt x="1169416" y="428752"/>
                  </a:cubicBezTo>
                  <a:cubicBezTo>
                    <a:pt x="1181608" y="432816"/>
                    <a:pt x="1201928" y="436711"/>
                    <a:pt x="1228852" y="440944"/>
                  </a:cubicBezTo>
                  <a:cubicBezTo>
                    <a:pt x="1255776" y="445177"/>
                    <a:pt x="1295210" y="449114"/>
                    <a:pt x="1330960" y="454152"/>
                  </a:cubicBezTo>
                  <a:cubicBezTo>
                    <a:pt x="1366710" y="459190"/>
                    <a:pt x="1398397" y="464820"/>
                    <a:pt x="1443355" y="471170"/>
                  </a:cubicBezTo>
                  <a:lnTo>
                    <a:pt x="1600708" y="492252"/>
                  </a:lnTo>
                  <a:lnTo>
                    <a:pt x="1875917" y="472821"/>
                  </a:lnTo>
                  <a:cubicBezTo>
                    <a:pt x="1902139" y="472286"/>
                    <a:pt x="2045631" y="460185"/>
                    <a:pt x="2092071" y="456057"/>
                  </a:cubicBezTo>
                  <a:cubicBezTo>
                    <a:pt x="2138511" y="451930"/>
                    <a:pt x="2126298" y="452945"/>
                    <a:pt x="2154555" y="448056"/>
                  </a:cubicBezTo>
                  <a:cubicBezTo>
                    <a:pt x="2182812" y="443167"/>
                    <a:pt x="2208784" y="428752"/>
                    <a:pt x="2261616" y="426720"/>
                  </a:cubicBezTo>
                  <a:cubicBezTo>
                    <a:pt x="2281157" y="424549"/>
                    <a:pt x="2324126" y="421378"/>
                    <a:pt x="2346960" y="414528"/>
                  </a:cubicBezTo>
                  <a:cubicBezTo>
                    <a:pt x="2357441" y="411384"/>
                    <a:pt x="2366959" y="405480"/>
                    <a:pt x="2377440" y="402336"/>
                  </a:cubicBezTo>
                  <a:cubicBezTo>
                    <a:pt x="2387364" y="399359"/>
                    <a:pt x="2397868" y="398753"/>
                    <a:pt x="2407920" y="396240"/>
                  </a:cubicBezTo>
                  <a:cubicBezTo>
                    <a:pt x="2414154" y="394682"/>
                    <a:pt x="2419974" y="391702"/>
                    <a:pt x="2426208" y="390144"/>
                  </a:cubicBezTo>
                  <a:cubicBezTo>
                    <a:pt x="2459903" y="381720"/>
                    <a:pt x="2461511" y="384834"/>
                    <a:pt x="2499360" y="377952"/>
                  </a:cubicBezTo>
                  <a:cubicBezTo>
                    <a:pt x="2507603" y="376453"/>
                    <a:pt x="2506663" y="374523"/>
                    <a:pt x="2523744" y="371856"/>
                  </a:cubicBezTo>
                  <a:cubicBezTo>
                    <a:pt x="2540825" y="369189"/>
                    <a:pt x="2571369" y="363982"/>
                    <a:pt x="2601849" y="361950"/>
                  </a:cubicBezTo>
                  <a:cubicBezTo>
                    <a:pt x="2616073" y="359918"/>
                    <a:pt x="2639822" y="351853"/>
                    <a:pt x="2654046" y="348234"/>
                  </a:cubicBezTo>
                  <a:cubicBezTo>
                    <a:pt x="2668270" y="344615"/>
                    <a:pt x="2679383" y="341947"/>
                    <a:pt x="2687193" y="340233"/>
                  </a:cubicBezTo>
                  <a:cubicBezTo>
                    <a:pt x="2695003" y="338519"/>
                    <a:pt x="2699068" y="338011"/>
                    <a:pt x="2710434" y="334137"/>
                  </a:cubicBezTo>
                  <a:cubicBezTo>
                    <a:pt x="2721801" y="330264"/>
                    <a:pt x="2737739" y="322898"/>
                    <a:pt x="2755392" y="316992"/>
                  </a:cubicBezTo>
                  <a:cubicBezTo>
                    <a:pt x="2773045" y="311087"/>
                    <a:pt x="2779500" y="307917"/>
                    <a:pt x="2816352" y="298704"/>
                  </a:cubicBezTo>
                  <a:cubicBezTo>
                    <a:pt x="2831512" y="288598"/>
                    <a:pt x="2841346" y="280949"/>
                    <a:pt x="2859024" y="274320"/>
                  </a:cubicBezTo>
                  <a:cubicBezTo>
                    <a:pt x="2866869" y="271378"/>
                    <a:pt x="2875280" y="270256"/>
                    <a:pt x="2883408" y="268224"/>
                  </a:cubicBezTo>
                  <a:cubicBezTo>
                    <a:pt x="2889504" y="264160"/>
                    <a:pt x="2895143" y="259309"/>
                    <a:pt x="2901696" y="256032"/>
                  </a:cubicBezTo>
                  <a:cubicBezTo>
                    <a:pt x="2952213" y="230773"/>
                    <a:pt x="2913532" y="253572"/>
                    <a:pt x="2950464" y="237744"/>
                  </a:cubicBezTo>
                  <a:cubicBezTo>
                    <a:pt x="2958817" y="234164"/>
                    <a:pt x="2966339" y="228743"/>
                    <a:pt x="2974848" y="225552"/>
                  </a:cubicBezTo>
                  <a:cubicBezTo>
                    <a:pt x="2982693" y="222610"/>
                    <a:pt x="2991387" y="222398"/>
                    <a:pt x="2999232" y="219456"/>
                  </a:cubicBezTo>
                  <a:cubicBezTo>
                    <a:pt x="3067740" y="193765"/>
                    <a:pt x="2982645" y="222838"/>
                    <a:pt x="3041904" y="188976"/>
                  </a:cubicBezTo>
                  <a:cubicBezTo>
                    <a:pt x="3049178" y="184819"/>
                    <a:pt x="3058232" y="185182"/>
                    <a:pt x="3066288" y="182880"/>
                  </a:cubicBezTo>
                  <a:cubicBezTo>
                    <a:pt x="3110026" y="170383"/>
                    <a:pt x="3053087" y="183082"/>
                    <a:pt x="3115056" y="170688"/>
                  </a:cubicBezTo>
                  <a:cubicBezTo>
                    <a:pt x="3150201" y="147258"/>
                    <a:pt x="3116298" y="167543"/>
                    <a:pt x="3151632" y="152400"/>
                  </a:cubicBezTo>
                  <a:cubicBezTo>
                    <a:pt x="3196261" y="133273"/>
                    <a:pt x="3155444" y="145351"/>
                    <a:pt x="3200400" y="134112"/>
                  </a:cubicBezTo>
                  <a:cubicBezTo>
                    <a:pt x="3266967" y="89734"/>
                    <a:pt x="3164343" y="155189"/>
                    <a:pt x="3243072" y="115824"/>
                  </a:cubicBezTo>
                  <a:cubicBezTo>
                    <a:pt x="3305245" y="84737"/>
                    <a:pt x="3231965" y="106409"/>
                    <a:pt x="3291840" y="91440"/>
                  </a:cubicBezTo>
                  <a:cubicBezTo>
                    <a:pt x="3312263" y="77825"/>
                    <a:pt x="3345239" y="56329"/>
                    <a:pt x="3358896" y="42672"/>
                  </a:cubicBezTo>
                  <a:lnTo>
                    <a:pt x="3364992" y="36576"/>
                  </a:lnTo>
                </a:path>
              </a:pathLst>
            </a:cu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1" name="Google Shape;381;p7"/>
            <p:cNvSpPr/>
            <p:nvPr/>
          </p:nvSpPr>
          <p:spPr>
            <a:xfrm>
              <a:off x="6281529" y="2623930"/>
              <a:ext cx="4334032" cy="1580736"/>
            </a:xfrm>
            <a:custGeom>
              <a:avLst/>
              <a:gdLst/>
              <a:ahLst/>
              <a:cxnLst/>
              <a:rect l="l" t="t" r="r" b="b"/>
              <a:pathLst>
                <a:path w="4334032" h="1580736" extrusionOk="0">
                  <a:moveTo>
                    <a:pt x="29818" y="0"/>
                  </a:moveTo>
                  <a:cubicBezTo>
                    <a:pt x="26505" y="16565"/>
                    <a:pt x="23976" y="33307"/>
                    <a:pt x="19879" y="49696"/>
                  </a:cubicBezTo>
                  <a:cubicBezTo>
                    <a:pt x="17338" y="59860"/>
                    <a:pt x="10637" y="69060"/>
                    <a:pt x="9940" y="79513"/>
                  </a:cubicBezTo>
                  <a:cubicBezTo>
                    <a:pt x="3985" y="168828"/>
                    <a:pt x="3313" y="258418"/>
                    <a:pt x="0" y="347870"/>
                  </a:cubicBezTo>
                  <a:cubicBezTo>
                    <a:pt x="6626" y="424070"/>
                    <a:pt x="8247" y="432942"/>
                    <a:pt x="19879" y="485030"/>
                  </a:cubicBezTo>
                  <a:cubicBezTo>
                    <a:pt x="31512" y="537118"/>
                    <a:pt x="52236" y="615306"/>
                    <a:pt x="69795" y="660400"/>
                  </a:cubicBezTo>
                  <a:cubicBezTo>
                    <a:pt x="87354" y="705494"/>
                    <a:pt x="112018" y="728170"/>
                    <a:pt x="125233" y="755595"/>
                  </a:cubicBezTo>
                  <a:cubicBezTo>
                    <a:pt x="138448" y="783020"/>
                    <a:pt x="137602" y="810076"/>
                    <a:pt x="149087" y="824948"/>
                  </a:cubicBezTo>
                  <a:cubicBezTo>
                    <a:pt x="160572" y="839820"/>
                    <a:pt x="178279" y="836544"/>
                    <a:pt x="194145" y="844827"/>
                  </a:cubicBezTo>
                  <a:cubicBezTo>
                    <a:pt x="210011" y="853110"/>
                    <a:pt x="225287" y="859735"/>
                    <a:pt x="244282" y="874644"/>
                  </a:cubicBezTo>
                  <a:cubicBezTo>
                    <a:pt x="263277" y="889553"/>
                    <a:pt x="294161" y="921027"/>
                    <a:pt x="308113" y="934279"/>
                  </a:cubicBezTo>
                  <a:cubicBezTo>
                    <a:pt x="322065" y="947531"/>
                    <a:pt x="320793" y="948158"/>
                    <a:pt x="327992" y="954157"/>
                  </a:cubicBezTo>
                  <a:cubicBezTo>
                    <a:pt x="340718" y="964762"/>
                    <a:pt x="355022" y="973369"/>
                    <a:pt x="367748" y="983974"/>
                  </a:cubicBezTo>
                  <a:cubicBezTo>
                    <a:pt x="374947" y="989973"/>
                    <a:pt x="380428" y="997854"/>
                    <a:pt x="387627" y="1003853"/>
                  </a:cubicBezTo>
                  <a:cubicBezTo>
                    <a:pt x="400353" y="1014458"/>
                    <a:pt x="414917" y="1022762"/>
                    <a:pt x="427383" y="1033670"/>
                  </a:cubicBezTo>
                  <a:cubicBezTo>
                    <a:pt x="441488" y="1046011"/>
                    <a:pt x="452346" y="1061921"/>
                    <a:pt x="467140" y="1073427"/>
                  </a:cubicBezTo>
                  <a:cubicBezTo>
                    <a:pt x="502348" y="1100811"/>
                    <a:pt x="511238" y="1101378"/>
                    <a:pt x="546653" y="1113183"/>
                  </a:cubicBezTo>
                  <a:cubicBezTo>
                    <a:pt x="559905" y="1123122"/>
                    <a:pt x="573943" y="1132092"/>
                    <a:pt x="586409" y="1143000"/>
                  </a:cubicBezTo>
                  <a:cubicBezTo>
                    <a:pt x="600514" y="1155341"/>
                    <a:pt x="610572" y="1172361"/>
                    <a:pt x="626166" y="1182757"/>
                  </a:cubicBezTo>
                  <a:cubicBezTo>
                    <a:pt x="668311" y="1210854"/>
                    <a:pt x="645299" y="1197293"/>
                    <a:pt x="695740" y="1222513"/>
                  </a:cubicBezTo>
                  <a:cubicBezTo>
                    <a:pt x="734565" y="1261340"/>
                    <a:pt x="693828" y="1226528"/>
                    <a:pt x="745435" y="1252331"/>
                  </a:cubicBezTo>
                  <a:cubicBezTo>
                    <a:pt x="837394" y="1298310"/>
                    <a:pt x="749195" y="1276406"/>
                    <a:pt x="874644" y="1292087"/>
                  </a:cubicBezTo>
                  <a:cubicBezTo>
                    <a:pt x="967867" y="1338701"/>
                    <a:pt x="851235" y="1282725"/>
                    <a:pt x="974035" y="1331844"/>
                  </a:cubicBezTo>
                  <a:cubicBezTo>
                    <a:pt x="987792" y="1337347"/>
                    <a:pt x="999600" y="1347465"/>
                    <a:pt x="1013792" y="1351722"/>
                  </a:cubicBezTo>
                  <a:cubicBezTo>
                    <a:pt x="1033095" y="1357513"/>
                    <a:pt x="1053549" y="1358348"/>
                    <a:pt x="1073427" y="1361661"/>
                  </a:cubicBezTo>
                  <a:cubicBezTo>
                    <a:pt x="1093305" y="1368287"/>
                    <a:pt x="1115627" y="1369917"/>
                    <a:pt x="1133061" y="1381540"/>
                  </a:cubicBezTo>
                  <a:cubicBezTo>
                    <a:pt x="1143000" y="1388166"/>
                    <a:pt x="1152033" y="1396412"/>
                    <a:pt x="1162879" y="1401418"/>
                  </a:cubicBezTo>
                  <a:cubicBezTo>
                    <a:pt x="1203591" y="1420208"/>
                    <a:pt x="1274301" y="1446772"/>
                    <a:pt x="1321905" y="1461053"/>
                  </a:cubicBezTo>
                  <a:cubicBezTo>
                    <a:pt x="1338008" y="1465884"/>
                    <a:pt x="1397787" y="1479697"/>
                    <a:pt x="1411357" y="1480931"/>
                  </a:cubicBezTo>
                  <a:cubicBezTo>
                    <a:pt x="1467544" y="1486039"/>
                    <a:pt x="1524000" y="1487557"/>
                    <a:pt x="1580322" y="1490870"/>
                  </a:cubicBezTo>
                  <a:cubicBezTo>
                    <a:pt x="1606826" y="1497496"/>
                    <a:pt x="1632790" y="1506884"/>
                    <a:pt x="1659835" y="1510748"/>
                  </a:cubicBezTo>
                  <a:cubicBezTo>
                    <a:pt x="1713449" y="1518407"/>
                    <a:pt x="1757791" y="1524001"/>
                    <a:pt x="1818861" y="1530627"/>
                  </a:cubicBezTo>
                  <a:cubicBezTo>
                    <a:pt x="1879932" y="1537253"/>
                    <a:pt x="1777102" y="1525590"/>
                    <a:pt x="2026258" y="1550505"/>
                  </a:cubicBezTo>
                  <a:cubicBezTo>
                    <a:pt x="2049475" y="1558244"/>
                    <a:pt x="2134815" y="1577083"/>
                    <a:pt x="2186609" y="1580322"/>
                  </a:cubicBezTo>
                  <a:cubicBezTo>
                    <a:pt x="2238403" y="1583561"/>
                    <a:pt x="2307204" y="1566628"/>
                    <a:pt x="2337021" y="1569941"/>
                  </a:cubicBezTo>
                  <a:cubicBezTo>
                    <a:pt x="2409508" y="1565914"/>
                    <a:pt x="2488317" y="1571966"/>
                    <a:pt x="2524540" y="1570383"/>
                  </a:cubicBezTo>
                  <a:cubicBezTo>
                    <a:pt x="2560763" y="1568800"/>
                    <a:pt x="2544250" y="1563201"/>
                    <a:pt x="2554357" y="1560444"/>
                  </a:cubicBezTo>
                  <a:cubicBezTo>
                    <a:pt x="2580714" y="1553256"/>
                    <a:pt x="2575929" y="1548886"/>
                    <a:pt x="2633870" y="1540566"/>
                  </a:cubicBezTo>
                  <a:cubicBezTo>
                    <a:pt x="2691812" y="1532247"/>
                    <a:pt x="2851878" y="1513166"/>
                    <a:pt x="2902006" y="1510527"/>
                  </a:cubicBezTo>
                  <a:cubicBezTo>
                    <a:pt x="3005660" y="1485451"/>
                    <a:pt x="2979936" y="1490612"/>
                    <a:pt x="3016416" y="1480710"/>
                  </a:cubicBezTo>
                  <a:cubicBezTo>
                    <a:pt x="3052896" y="1470808"/>
                    <a:pt x="3086054" y="1458853"/>
                    <a:pt x="3120887" y="1451113"/>
                  </a:cubicBezTo>
                  <a:lnTo>
                    <a:pt x="3210340" y="1431235"/>
                  </a:lnTo>
                  <a:cubicBezTo>
                    <a:pt x="3223650" y="1428163"/>
                    <a:pt x="3221162" y="1434695"/>
                    <a:pt x="3250096" y="1421296"/>
                  </a:cubicBezTo>
                  <a:cubicBezTo>
                    <a:pt x="3279030" y="1407897"/>
                    <a:pt x="3345843" y="1366705"/>
                    <a:pt x="3383943" y="1350839"/>
                  </a:cubicBezTo>
                  <a:cubicBezTo>
                    <a:pt x="3422043" y="1334973"/>
                    <a:pt x="3456278" y="1332727"/>
                    <a:pt x="3478696" y="1326101"/>
                  </a:cubicBezTo>
                  <a:cubicBezTo>
                    <a:pt x="3501114" y="1319475"/>
                    <a:pt x="3505201" y="1314395"/>
                    <a:pt x="3518453" y="1311082"/>
                  </a:cubicBezTo>
                  <a:cubicBezTo>
                    <a:pt x="3551583" y="1291204"/>
                    <a:pt x="3599733" y="1264662"/>
                    <a:pt x="3622924" y="1256527"/>
                  </a:cubicBezTo>
                  <a:cubicBezTo>
                    <a:pt x="3646115" y="1248392"/>
                    <a:pt x="3643538" y="1264626"/>
                    <a:pt x="3657600" y="1262270"/>
                  </a:cubicBezTo>
                  <a:cubicBezTo>
                    <a:pt x="3671662" y="1259914"/>
                    <a:pt x="3696584" y="1250711"/>
                    <a:pt x="3707296" y="1242392"/>
                  </a:cubicBezTo>
                  <a:cubicBezTo>
                    <a:pt x="3718008" y="1234073"/>
                    <a:pt x="3708768" y="1224022"/>
                    <a:pt x="3721873" y="1212353"/>
                  </a:cubicBezTo>
                  <a:cubicBezTo>
                    <a:pt x="3734978" y="1200684"/>
                    <a:pt x="3765238" y="1184008"/>
                    <a:pt x="3785926" y="1172376"/>
                  </a:cubicBezTo>
                  <a:cubicBezTo>
                    <a:pt x="3806614" y="1160744"/>
                    <a:pt x="3832750" y="1152535"/>
                    <a:pt x="3846002" y="1142559"/>
                  </a:cubicBezTo>
                  <a:cubicBezTo>
                    <a:pt x="3859254" y="1132583"/>
                    <a:pt x="3848064" y="1127465"/>
                    <a:pt x="3865439" y="1112520"/>
                  </a:cubicBezTo>
                  <a:cubicBezTo>
                    <a:pt x="3882814" y="1097575"/>
                    <a:pt x="3928608" y="1070371"/>
                    <a:pt x="3950253" y="1052886"/>
                  </a:cubicBezTo>
                  <a:cubicBezTo>
                    <a:pt x="3971898" y="1035401"/>
                    <a:pt x="3984635" y="1014969"/>
                    <a:pt x="3995310" y="1007607"/>
                  </a:cubicBezTo>
                  <a:cubicBezTo>
                    <a:pt x="4005985" y="1000245"/>
                    <a:pt x="4004550" y="1015191"/>
                    <a:pt x="4014305" y="1008712"/>
                  </a:cubicBezTo>
                  <a:cubicBezTo>
                    <a:pt x="4024060" y="1002233"/>
                    <a:pt x="4047324" y="977863"/>
                    <a:pt x="4053840" y="968734"/>
                  </a:cubicBezTo>
                  <a:cubicBezTo>
                    <a:pt x="4060356" y="959605"/>
                    <a:pt x="4046000" y="964758"/>
                    <a:pt x="4053399" y="953936"/>
                  </a:cubicBezTo>
                  <a:cubicBezTo>
                    <a:pt x="4060798" y="943114"/>
                    <a:pt x="4079130" y="923751"/>
                    <a:pt x="4098235" y="903799"/>
                  </a:cubicBezTo>
                  <a:cubicBezTo>
                    <a:pt x="4117340" y="883847"/>
                    <a:pt x="4143901" y="870419"/>
                    <a:pt x="4168030" y="834225"/>
                  </a:cubicBezTo>
                  <a:cubicBezTo>
                    <a:pt x="4189547" y="748153"/>
                    <a:pt x="4190411" y="781290"/>
                    <a:pt x="4202927" y="759792"/>
                  </a:cubicBezTo>
                  <a:cubicBezTo>
                    <a:pt x="4215443" y="738294"/>
                    <a:pt x="4229763" y="724269"/>
                    <a:pt x="4243126" y="705237"/>
                  </a:cubicBezTo>
                  <a:cubicBezTo>
                    <a:pt x="4256489" y="686205"/>
                    <a:pt x="4268967" y="679726"/>
                    <a:pt x="4283103" y="645602"/>
                  </a:cubicBezTo>
                  <a:cubicBezTo>
                    <a:pt x="4297239" y="611478"/>
                    <a:pt x="4327940" y="500491"/>
                    <a:pt x="4327940" y="500491"/>
                  </a:cubicBezTo>
                  <a:cubicBezTo>
                    <a:pt x="4341775" y="327445"/>
                    <a:pt x="4327719" y="515304"/>
                    <a:pt x="4327719" y="193703"/>
                  </a:cubicBezTo>
                </a:path>
              </a:pathLst>
            </a:cu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23;p6"/>
            <p:cNvSpPr/>
            <p:nvPr/>
          </p:nvSpPr>
          <p:spPr>
            <a:xfrm>
              <a:off x="7673454" y="1344256"/>
              <a:ext cx="2111572" cy="598844"/>
            </a:xfrm>
            <a:prstGeom prst="roundRect">
              <a:avLst>
                <a:gd name="adj" fmla="val 50000"/>
              </a:avLst>
            </a:prstGeom>
            <a:solidFill>
              <a:srgbClr val="00B050"/>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Calibri"/>
                <a:buNone/>
              </a:pPr>
              <a:r>
                <a:rPr lang="en-US" sz="3600" b="1" i="0" u="none" strike="noStrike" cap="none" dirty="0" err="1">
                  <a:solidFill>
                    <a:srgbClr val="FFFF00"/>
                  </a:solidFill>
                  <a:latin typeface="Calibri"/>
                  <a:ea typeface="Calibri"/>
                  <a:cs typeface="Calibri"/>
                  <a:sym typeface="Calibri"/>
                </a:rPr>
                <a:t>Cực</a:t>
              </a:r>
              <a:r>
                <a:rPr lang="en-US" sz="3600" b="1" i="0" u="none" strike="noStrike" cap="none" dirty="0">
                  <a:solidFill>
                    <a:srgbClr val="FFFF00"/>
                  </a:solidFill>
                  <a:latin typeface="Calibri"/>
                  <a:ea typeface="Calibri"/>
                  <a:cs typeface="Calibri"/>
                  <a:sym typeface="Calibri"/>
                </a:rPr>
                <a:t> </a:t>
              </a:r>
              <a:r>
                <a:rPr lang="en-US" sz="3600" b="1" i="0" u="none" strike="noStrike" cap="none" dirty="0" err="1">
                  <a:solidFill>
                    <a:srgbClr val="FFFF00"/>
                  </a:solidFill>
                  <a:latin typeface="Calibri"/>
                  <a:ea typeface="Calibri"/>
                  <a:cs typeface="Calibri"/>
                  <a:sym typeface="Calibri"/>
                </a:rPr>
                <a:t>Bắc</a:t>
              </a:r>
              <a:endParaRPr sz="3600" b="1" i="0" u="none" strike="noStrike" cap="none" dirty="0">
                <a:solidFill>
                  <a:srgbClr val="FFFF00"/>
                </a:solidFill>
                <a:latin typeface="Calibri"/>
                <a:ea typeface="Calibri"/>
                <a:cs typeface="Calibri"/>
                <a:sym typeface="Calibri"/>
              </a:endParaRPr>
            </a:p>
          </p:txBody>
        </p:sp>
        <p:sp>
          <p:nvSpPr>
            <p:cNvPr id="37" name="Google Shape;323;p6"/>
            <p:cNvSpPr/>
            <p:nvPr/>
          </p:nvSpPr>
          <p:spPr>
            <a:xfrm>
              <a:off x="7417032" y="4820740"/>
              <a:ext cx="2111572" cy="598844"/>
            </a:xfrm>
            <a:prstGeom prst="roundRect">
              <a:avLst>
                <a:gd name="adj" fmla="val 50000"/>
              </a:avLst>
            </a:prstGeom>
            <a:noFill/>
            <a:ln w="381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Calibri"/>
                <a:buNone/>
              </a:pPr>
              <a:r>
                <a:rPr lang="en-US" sz="3600" b="1" i="0" u="none" strike="noStrike" cap="none" dirty="0" err="1" smtClean="0">
                  <a:solidFill>
                    <a:schemeClr val="tx1"/>
                  </a:solidFill>
                  <a:latin typeface="Calibri"/>
                  <a:ea typeface="Calibri"/>
                  <a:cs typeface="Calibri"/>
                  <a:sym typeface="Calibri"/>
                </a:rPr>
                <a:t>Xích</a:t>
              </a:r>
              <a:r>
                <a:rPr lang="en-US" sz="3600" b="1" i="0" u="none" strike="noStrike" cap="none" dirty="0" smtClean="0">
                  <a:solidFill>
                    <a:schemeClr val="tx1"/>
                  </a:solidFill>
                  <a:latin typeface="Calibri"/>
                  <a:ea typeface="Calibri"/>
                  <a:cs typeface="Calibri"/>
                  <a:sym typeface="Calibri"/>
                </a:rPr>
                <a:t> </a:t>
              </a:r>
              <a:r>
                <a:rPr lang="en-US" sz="3600" b="1" i="0" u="none" strike="noStrike" cap="none" dirty="0" err="1" smtClean="0">
                  <a:solidFill>
                    <a:schemeClr val="tx1"/>
                  </a:solidFill>
                  <a:latin typeface="Calibri"/>
                  <a:ea typeface="Calibri"/>
                  <a:cs typeface="Calibri"/>
                  <a:sym typeface="Calibri"/>
                </a:rPr>
                <a:t>đạo</a:t>
              </a:r>
              <a:endParaRPr sz="3600" b="1" i="0" u="none" strike="noStrike" cap="none" dirty="0">
                <a:solidFill>
                  <a:schemeClr val="tx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500"/>
                                        <p:tgtEl>
                                          <p:spTgt spid="3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4"/>
                                        </p:tgtEl>
                                        <p:attrNameLst>
                                          <p:attrName>style.visibility</p:attrName>
                                        </p:attrNameLst>
                                      </p:cBhvr>
                                      <p:to>
                                        <p:strVal val="visible"/>
                                      </p:to>
                                    </p:set>
                                    <p:animEffect transition="in" filter="fade">
                                      <p:cBhvr>
                                        <p:cTn id="12" dur="500"/>
                                        <p:tgtEl>
                                          <p:spTgt spid="374"/>
                                        </p:tgtEl>
                                      </p:cBhvr>
                                    </p:animEffect>
                                  </p:childTnLst>
                                </p:cTn>
                              </p:par>
                              <p:par>
                                <p:cTn id="13" presetID="10" presetClass="entr" presetSubtype="0" fill="hold" nodeType="withEffect">
                                  <p:stCondLst>
                                    <p:cond delay="0"/>
                                  </p:stCondLst>
                                  <p:childTnLst>
                                    <p:set>
                                      <p:cBhvr>
                                        <p:cTn id="14" dur="1" fill="hold">
                                          <p:stCondLst>
                                            <p:cond delay="0"/>
                                          </p:stCondLst>
                                        </p:cTn>
                                        <p:tgtEl>
                                          <p:spTgt spid="373"/>
                                        </p:tgtEl>
                                        <p:attrNameLst>
                                          <p:attrName>style.visibility</p:attrName>
                                        </p:attrNameLst>
                                      </p:cBhvr>
                                      <p:to>
                                        <p:strVal val="visible"/>
                                      </p:to>
                                    </p:set>
                                    <p:animEffect transition="in" filter="fade">
                                      <p:cBhvr>
                                        <p:cTn id="15" dur="500"/>
                                        <p:tgtEl>
                                          <p:spTgt spid="373"/>
                                        </p:tgtEl>
                                      </p:cBhvr>
                                    </p:animEffect>
                                  </p:childTnLst>
                                </p:cTn>
                              </p:par>
                              <p:par>
                                <p:cTn id="16" presetID="10" presetClass="entr" presetSubtype="0" fill="hold" nodeType="withEffect">
                                  <p:stCondLst>
                                    <p:cond delay="0"/>
                                  </p:stCondLst>
                                  <p:childTnLst>
                                    <p:set>
                                      <p:cBhvr>
                                        <p:cTn id="17" dur="1" fill="hold">
                                          <p:stCondLst>
                                            <p:cond delay="0"/>
                                          </p:stCondLst>
                                        </p:cTn>
                                        <p:tgtEl>
                                          <p:spTgt spid="370"/>
                                        </p:tgtEl>
                                        <p:attrNameLst>
                                          <p:attrName>style.visibility</p:attrName>
                                        </p:attrNameLst>
                                      </p:cBhvr>
                                      <p:to>
                                        <p:strVal val="visible"/>
                                      </p:to>
                                    </p:set>
                                    <p:animEffect transition="in" filter="fade">
                                      <p:cBhvr>
                                        <p:cTn id="18" dur="500"/>
                                        <p:tgtEl>
                                          <p:spTgt spid="370"/>
                                        </p:tgtEl>
                                      </p:cBhvr>
                                    </p:animEffect>
                                  </p:childTnLst>
                                </p:cTn>
                              </p:par>
                              <p:par>
                                <p:cTn id="19" presetID="10" presetClass="entr" presetSubtype="0" fill="hold" nodeType="withEffect">
                                  <p:stCondLst>
                                    <p:cond delay="0"/>
                                  </p:stCondLst>
                                  <p:childTnLst>
                                    <p:set>
                                      <p:cBhvr>
                                        <p:cTn id="20" dur="1" fill="hold">
                                          <p:stCondLst>
                                            <p:cond delay="0"/>
                                          </p:stCondLst>
                                        </p:cTn>
                                        <p:tgtEl>
                                          <p:spTgt spid="371"/>
                                        </p:tgtEl>
                                        <p:attrNameLst>
                                          <p:attrName>style.visibility</p:attrName>
                                        </p:attrNameLst>
                                      </p:cBhvr>
                                      <p:to>
                                        <p:strVal val="visible"/>
                                      </p:to>
                                    </p:set>
                                    <p:animEffect transition="in" filter="fade">
                                      <p:cBhvr>
                                        <p:cTn id="21" dur="500"/>
                                        <p:tgtEl>
                                          <p:spTgt spid="371"/>
                                        </p:tgtEl>
                                      </p:cBhvr>
                                    </p:animEffect>
                                  </p:childTnLst>
                                </p:cTn>
                              </p:par>
                              <p:par>
                                <p:cTn id="22" presetID="10" presetClass="entr" presetSubtype="0" fill="hold" nodeType="withEffect">
                                  <p:stCondLst>
                                    <p:cond delay="0"/>
                                  </p:stCondLst>
                                  <p:childTnLst>
                                    <p:set>
                                      <p:cBhvr>
                                        <p:cTn id="23" dur="1" fill="hold">
                                          <p:stCondLst>
                                            <p:cond delay="0"/>
                                          </p:stCondLst>
                                        </p:cTn>
                                        <p:tgtEl>
                                          <p:spTgt spid="372"/>
                                        </p:tgtEl>
                                        <p:attrNameLst>
                                          <p:attrName>style.visibility</p:attrName>
                                        </p:attrNameLst>
                                      </p:cBhvr>
                                      <p:to>
                                        <p:strVal val="visible"/>
                                      </p:to>
                                    </p:set>
                                    <p:animEffect transition="in" filter="fade">
                                      <p:cBhvr>
                                        <p:cTn id="24" dur="500"/>
                                        <p:tgtEl>
                                          <p:spTgt spid="372"/>
                                        </p:tgtEl>
                                      </p:cBhvr>
                                    </p:animEffect>
                                  </p:childTnLst>
                                </p:cTn>
                              </p:par>
                              <p:par>
                                <p:cTn id="25" presetID="10" presetClass="entr" presetSubtype="0" fill="hold" nodeType="withEffect">
                                  <p:stCondLst>
                                    <p:cond delay="0"/>
                                  </p:stCondLst>
                                  <p:childTnLst>
                                    <p:set>
                                      <p:cBhvr>
                                        <p:cTn id="26" dur="1" fill="hold">
                                          <p:stCondLst>
                                            <p:cond delay="0"/>
                                          </p:stCondLst>
                                        </p:cTn>
                                        <p:tgtEl>
                                          <p:spTgt spid="375"/>
                                        </p:tgtEl>
                                        <p:attrNameLst>
                                          <p:attrName>style.visibility</p:attrName>
                                        </p:attrNameLst>
                                      </p:cBhvr>
                                      <p:to>
                                        <p:strVal val="visible"/>
                                      </p:to>
                                    </p:set>
                                    <p:animEffect transition="in" filter="fade">
                                      <p:cBhvr>
                                        <p:cTn id="27" dur="500"/>
                                        <p:tgtEl>
                                          <p:spTgt spid="375"/>
                                        </p:tgtEl>
                                      </p:cBhvr>
                                    </p:animEffect>
                                  </p:childTnLst>
                                </p:cTn>
                              </p:par>
                              <p:par>
                                <p:cTn id="28" presetID="10" presetClass="entr" presetSubtype="0" fill="hold" nodeType="withEffect">
                                  <p:stCondLst>
                                    <p:cond delay="25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350698" y="1103507"/>
            <a:ext cx="5385569" cy="4757388"/>
          </a:xfrm>
          <a:prstGeom prst="rect">
            <a:avLst/>
          </a:prstGeom>
          <a:ln>
            <a:solidFill>
              <a:srgbClr val="FF0000"/>
            </a:solidFill>
          </a:ln>
        </p:spPr>
      </p:pic>
      <p:sp>
        <p:nvSpPr>
          <p:cNvPr id="419" name="Google Shape;419;p9"/>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420" name="Google Shape;420;p9"/>
          <p:cNvSpPr txBox="1"/>
          <p:nvPr/>
        </p:nvSpPr>
        <p:spPr>
          <a:xfrm>
            <a:off x="733562" y="6050423"/>
            <a:ext cx="3562076" cy="646331"/>
          </a:xfrm>
          <a:prstGeom prst="rect">
            <a:avLst/>
          </a:prstGeom>
          <a:noFill/>
          <a:ln>
            <a:noFill/>
          </a:ln>
        </p:spPr>
        <p:txBody>
          <a:bodyPr spcFirstLastPara="1" wrap="square" lIns="91425" tIns="45700" rIns="91425" bIns="45700" anchor="t" anchorCtr="0">
            <a:spAutoFit/>
          </a:bodyPr>
          <a:lstStyle/>
          <a:p>
            <a:pPr lvl="0" algn="ctr"/>
            <a:r>
              <a:rPr lang="en-US" sz="1800" b="1" i="0" u="none" strike="noStrike" cap="none"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Hình</a:t>
            </a:r>
            <a:r>
              <a:rPr lang="en-US" sz="1800" b="1" dirty="0">
                <a:solidFill>
                  <a:srgbClr val="002060"/>
                </a:solidFill>
                <a:latin typeface="Calibri"/>
                <a:ea typeface="Calibri"/>
                <a:cs typeface="Calibri"/>
                <a:sym typeface="Calibri"/>
              </a:rPr>
              <a:t> 1.1. </a:t>
            </a:r>
            <a:r>
              <a:rPr lang="en-US" sz="1800" b="1" dirty="0" err="1">
                <a:solidFill>
                  <a:srgbClr val="002060"/>
                </a:solidFill>
                <a:latin typeface="Calibri"/>
                <a:ea typeface="Calibri"/>
                <a:cs typeface="Calibri"/>
                <a:sym typeface="Calibri"/>
              </a:rPr>
              <a:t>Kinh</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tuyến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và</a:t>
            </a:r>
            <a:r>
              <a:rPr lang="en-US" sz="1800" b="1" dirty="0">
                <a:solidFill>
                  <a:srgbClr val="002060"/>
                </a:solidFill>
                <a:latin typeface="Calibri"/>
                <a:ea typeface="Calibri"/>
                <a:cs typeface="Calibri"/>
                <a:sym typeface="Calibri"/>
              </a:rPr>
              <a:t> </a:t>
            </a:r>
            <a:endParaRPr lang="en-US" sz="1800" dirty="0"/>
          </a:p>
          <a:p>
            <a:pPr lvl="0" algn="ctr"/>
            <a:r>
              <a:rPr lang="en-US" sz="1800" b="1" dirty="0" err="1">
                <a:solidFill>
                  <a:srgbClr val="002060"/>
                </a:solidFill>
                <a:latin typeface="Calibri"/>
                <a:ea typeface="Calibri"/>
                <a:cs typeface="Calibri"/>
                <a:sym typeface="Calibri"/>
              </a:rPr>
              <a:t>vĩ</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tuyến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trên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quả</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Địa</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cầu</a:t>
            </a:r>
            <a:endParaRPr lang="en-US" sz="1050" dirty="0">
              <a:solidFill>
                <a:schemeClr val="dk1"/>
              </a:solidFill>
              <a:latin typeface="Calibri"/>
              <a:ea typeface="Calibri"/>
              <a:cs typeface="Calibri"/>
              <a:sym typeface="Calibri"/>
            </a:endParaRPr>
          </a:p>
        </p:txBody>
      </p:sp>
      <p:sp>
        <p:nvSpPr>
          <p:cNvPr id="422" name="Google Shape;422;p9"/>
          <p:cNvSpPr txBox="1"/>
          <p:nvPr/>
        </p:nvSpPr>
        <p:spPr>
          <a:xfrm>
            <a:off x="4965279" y="10094928"/>
            <a:ext cx="6416463" cy="2814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Quan sát hình bên và xác định:</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1. Đường kinh tuyến gốc, vĩ tuyến gốc.</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2. So sánh độ dài các kinh tuyến với nhau và các vĩ tuyến với nhau.</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3. Trên Trái Đất có bao nhiêu đường kinh tuyến? Bao nhiêu đường vĩ tuyến?</a:t>
            </a:r>
            <a:endParaRPr sz="3600" b="1">
              <a:solidFill>
                <a:srgbClr val="002060"/>
              </a:solidFill>
              <a:latin typeface="Arial"/>
              <a:ea typeface="Arial"/>
              <a:cs typeface="Arial"/>
              <a:sym typeface="Arial"/>
            </a:endParaRPr>
          </a:p>
        </p:txBody>
      </p:sp>
      <p:pic>
        <p:nvPicPr>
          <p:cNvPr id="424" name="Google Shape;424;p9" descr="Yếu Tố Biểu Tượng Tra Cứu Câu Hỏi Hình ảnh | Định dạng hình ảnh AI  401033918| vn.lovepik.com"/>
          <p:cNvPicPr preferRelativeResize="0"/>
          <p:nvPr/>
        </p:nvPicPr>
        <p:blipFill rotWithShape="1">
          <a:blip r:embed="rId5">
            <a:alphaModFix/>
          </a:blip>
          <a:srcRect/>
          <a:stretch/>
        </p:blipFill>
        <p:spPr>
          <a:xfrm>
            <a:off x="4835434" y="8605006"/>
            <a:ext cx="2064712" cy="2064712"/>
          </a:xfrm>
          <a:prstGeom prst="rect">
            <a:avLst/>
          </a:prstGeom>
          <a:noFill/>
          <a:ln>
            <a:noFill/>
          </a:ln>
        </p:spPr>
      </p:pic>
      <p:sp>
        <p:nvSpPr>
          <p:cNvPr id="425" name="Google Shape;425;p9"/>
          <p:cNvSpPr/>
          <p:nvPr/>
        </p:nvSpPr>
        <p:spPr>
          <a:xfrm>
            <a:off x="5555855" y="994892"/>
            <a:ext cx="6319790" cy="749180"/>
          </a:xfrm>
          <a:prstGeom prst="roundRect">
            <a:avLst>
              <a:gd name="adj" fmla="val 23187"/>
            </a:avLst>
          </a:prstGeom>
          <a:solidFill>
            <a:srgbClr val="FFFFFF"/>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0000FF"/>
                </a:solidFill>
                <a:latin typeface="Arial"/>
                <a:ea typeface="Arial"/>
                <a:cs typeface="Arial"/>
                <a:sym typeface="Arial"/>
              </a:rPr>
              <a:t>        </a:t>
            </a:r>
            <a:r>
              <a:rPr lang="en-US" sz="2400" dirty="0" err="1">
                <a:solidFill>
                  <a:srgbClr val="0000FF"/>
                </a:solidFill>
                <a:latin typeface="Arial"/>
                <a:ea typeface="Arial"/>
                <a:cs typeface="Arial"/>
                <a:sym typeface="Arial"/>
              </a:rPr>
              <a:t>Quy</a:t>
            </a:r>
            <a:r>
              <a:rPr lang="en-US" sz="2400" dirty="0">
                <a:solidFill>
                  <a:srgbClr val="0000FF"/>
                </a:solidFill>
                <a:latin typeface="Arial"/>
                <a:ea typeface="Arial"/>
                <a:cs typeface="Arial"/>
                <a:sym typeface="Arial"/>
              </a:rPr>
              <a:t> </a:t>
            </a:r>
            <a:r>
              <a:rPr lang="en-US" sz="2400" dirty="0" err="1">
                <a:solidFill>
                  <a:srgbClr val="0000FF"/>
                </a:solidFill>
                <a:latin typeface="Arial"/>
                <a:ea typeface="Arial"/>
                <a:cs typeface="Arial"/>
                <a:sym typeface="Arial"/>
              </a:rPr>
              <a:t>ước</a:t>
            </a:r>
            <a:r>
              <a:rPr lang="en-US" sz="2400" dirty="0">
                <a:solidFill>
                  <a:srgbClr val="0000FF"/>
                </a:solidFill>
                <a:latin typeface="Arial"/>
                <a:ea typeface="Arial"/>
                <a:cs typeface="Arial"/>
                <a:sym typeface="Arial"/>
              </a:rPr>
              <a:t> </a:t>
            </a:r>
            <a:r>
              <a:rPr lang="en-US" sz="2400" dirty="0" err="1">
                <a:solidFill>
                  <a:srgbClr val="0000FF"/>
                </a:solidFill>
                <a:latin typeface="Arial"/>
                <a:ea typeface="Arial"/>
                <a:cs typeface="Arial"/>
                <a:sym typeface="Arial"/>
              </a:rPr>
              <a:t>chọn</a:t>
            </a:r>
            <a:r>
              <a:rPr lang="en-US" sz="2400" dirty="0">
                <a:solidFill>
                  <a:srgbClr val="0000FF"/>
                </a:solidFill>
                <a:latin typeface="Arial"/>
                <a:ea typeface="Arial"/>
                <a:cs typeface="Arial"/>
                <a:sym typeface="Arial"/>
              </a:rPr>
              <a:t> </a:t>
            </a:r>
            <a:r>
              <a:rPr lang="en-US" sz="2400" b="1" dirty="0">
                <a:solidFill>
                  <a:srgbClr val="FF0000"/>
                </a:solidFill>
                <a:latin typeface="Arial"/>
                <a:ea typeface="Arial"/>
                <a:cs typeface="Arial"/>
                <a:sym typeface="Arial"/>
              </a:rPr>
              <a:t>1 </a:t>
            </a:r>
            <a:r>
              <a:rPr lang="en-US" sz="2400" b="1" dirty="0" err="1">
                <a:solidFill>
                  <a:srgbClr val="FF0000"/>
                </a:solidFill>
                <a:latin typeface="Arial"/>
                <a:ea typeface="Arial"/>
                <a:cs typeface="Arial"/>
                <a:sym typeface="Arial"/>
              </a:rPr>
              <a:t>đường</a:t>
            </a:r>
            <a:r>
              <a:rPr lang="en-US" sz="2400" b="1" dirty="0">
                <a:solidFill>
                  <a:srgbClr val="FF0000"/>
                </a:solidFill>
                <a:latin typeface="Arial"/>
                <a:ea typeface="Arial"/>
                <a:cs typeface="Arial"/>
                <a:sym typeface="Arial"/>
              </a:rPr>
              <a:t> </a:t>
            </a:r>
            <a:r>
              <a:rPr lang="en-US" sz="2400" b="1" dirty="0" err="1">
                <a:solidFill>
                  <a:srgbClr val="FF0000"/>
                </a:solidFill>
                <a:latin typeface="Arial"/>
                <a:ea typeface="Arial"/>
                <a:cs typeface="Arial"/>
                <a:sym typeface="Arial"/>
              </a:rPr>
              <a:t>kinh</a:t>
            </a:r>
            <a:r>
              <a:rPr lang="en-US" sz="2400" b="1" dirty="0">
                <a:solidFill>
                  <a:srgbClr val="FF0000"/>
                </a:solidFill>
                <a:latin typeface="Arial"/>
                <a:ea typeface="Arial"/>
                <a:cs typeface="Arial"/>
                <a:sym typeface="Arial"/>
              </a:rPr>
              <a:t> </a:t>
            </a:r>
            <a:r>
              <a:rPr lang="en-US" sz="2400" b="1" dirty="0" err="1">
                <a:solidFill>
                  <a:srgbClr val="FF0000"/>
                </a:solidFill>
                <a:latin typeface="Arial"/>
                <a:ea typeface="Arial"/>
                <a:cs typeface="Arial"/>
                <a:sym typeface="Arial"/>
              </a:rPr>
              <a:t>tuyến</a:t>
            </a:r>
            <a:r>
              <a:rPr lang="en-US" sz="2400" b="1" dirty="0">
                <a:solidFill>
                  <a:srgbClr val="FF0000"/>
                </a:solidFill>
                <a:latin typeface="Arial"/>
                <a:ea typeface="Arial"/>
                <a:cs typeface="Arial"/>
                <a:sym typeface="Arial"/>
              </a:rPr>
              <a:t> </a:t>
            </a:r>
            <a:r>
              <a:rPr lang="en-US" sz="2400" b="1" dirty="0" err="1">
                <a:solidFill>
                  <a:srgbClr val="FF0000"/>
                </a:solidFill>
                <a:latin typeface="Arial"/>
                <a:ea typeface="Arial"/>
                <a:cs typeface="Arial"/>
                <a:sym typeface="Arial"/>
              </a:rPr>
              <a:t>gốc</a:t>
            </a:r>
            <a:r>
              <a:rPr lang="en-US" sz="2400" b="1" dirty="0">
                <a:solidFill>
                  <a:srgbClr val="FF0000"/>
                </a:solidFill>
                <a:latin typeface="Arial"/>
                <a:ea typeface="Arial"/>
                <a:cs typeface="Arial"/>
                <a:sym typeface="Arial"/>
              </a:rPr>
              <a:t> </a:t>
            </a:r>
            <a:r>
              <a:rPr lang="en-US" sz="2400" dirty="0" err="1">
                <a:solidFill>
                  <a:srgbClr val="0000FF"/>
                </a:solidFill>
                <a:latin typeface="Arial"/>
                <a:ea typeface="Arial"/>
                <a:cs typeface="Arial"/>
                <a:sym typeface="Arial"/>
              </a:rPr>
              <a:t>đánh</a:t>
            </a:r>
            <a:r>
              <a:rPr lang="en-US" sz="2400" dirty="0">
                <a:solidFill>
                  <a:srgbClr val="0000FF"/>
                </a:solidFill>
                <a:latin typeface="Arial"/>
                <a:ea typeface="Arial"/>
                <a:cs typeface="Arial"/>
                <a:sym typeface="Arial"/>
              </a:rPr>
              <a:t> </a:t>
            </a:r>
            <a:r>
              <a:rPr lang="en-US" sz="2400" dirty="0" err="1">
                <a:solidFill>
                  <a:srgbClr val="0000FF"/>
                </a:solidFill>
                <a:latin typeface="Arial"/>
                <a:ea typeface="Arial"/>
                <a:cs typeface="Arial"/>
                <a:sym typeface="Arial"/>
              </a:rPr>
              <a:t>số</a:t>
            </a:r>
            <a:r>
              <a:rPr lang="en-US" sz="2400" dirty="0">
                <a:solidFill>
                  <a:srgbClr val="0000FF"/>
                </a:solidFill>
                <a:latin typeface="Arial"/>
                <a:ea typeface="Arial"/>
                <a:cs typeface="Arial"/>
                <a:sym typeface="Arial"/>
              </a:rPr>
              <a:t> </a:t>
            </a:r>
            <a:r>
              <a:rPr lang="en-US" sz="2800" b="1" dirty="0">
                <a:solidFill>
                  <a:srgbClr val="FF0000"/>
                </a:solidFill>
                <a:latin typeface="Calibri"/>
                <a:ea typeface="Calibri"/>
                <a:cs typeface="Calibri"/>
                <a:sym typeface="Calibri"/>
              </a:rPr>
              <a:t>0</a:t>
            </a:r>
            <a:r>
              <a:rPr lang="en-US" sz="2800" b="1" baseline="30000" dirty="0">
                <a:solidFill>
                  <a:srgbClr val="FF0000"/>
                </a:solidFill>
                <a:latin typeface="Calibri"/>
                <a:ea typeface="Calibri"/>
                <a:cs typeface="Calibri"/>
                <a:sym typeface="Calibri"/>
              </a:rPr>
              <a:t>0</a:t>
            </a:r>
            <a:endParaRPr sz="2400" b="1" i="0" u="none" strike="noStrike" cap="none" dirty="0">
              <a:solidFill>
                <a:srgbClr val="FF0000"/>
              </a:solidFill>
              <a:latin typeface="Arial"/>
              <a:ea typeface="Arial"/>
              <a:cs typeface="Arial"/>
              <a:sym typeface="Arial"/>
            </a:endParaRPr>
          </a:p>
        </p:txBody>
      </p:sp>
      <p:pic>
        <p:nvPicPr>
          <p:cNvPr id="426" name="Google Shape;426;p9"/>
          <p:cNvPicPr preferRelativeResize="0"/>
          <p:nvPr/>
        </p:nvPicPr>
        <p:blipFill rotWithShape="1">
          <a:blip r:embed="rId6">
            <a:alphaModFix/>
          </a:blip>
          <a:srcRect/>
          <a:stretch/>
        </p:blipFill>
        <p:spPr>
          <a:xfrm>
            <a:off x="5472803" y="864720"/>
            <a:ext cx="915239" cy="997697"/>
          </a:xfrm>
          <a:prstGeom prst="rect">
            <a:avLst/>
          </a:prstGeom>
          <a:noFill/>
          <a:ln>
            <a:noFill/>
          </a:ln>
        </p:spPr>
      </p:pic>
      <p:sp>
        <p:nvSpPr>
          <p:cNvPr id="427" name="Google Shape;427;p9"/>
          <p:cNvSpPr txBox="1"/>
          <p:nvPr/>
        </p:nvSpPr>
        <p:spPr>
          <a:xfrm>
            <a:off x="5629274" y="1740527"/>
            <a:ext cx="661840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002060"/>
                </a:solidFill>
                <a:latin typeface="Calibri"/>
                <a:ea typeface="Calibri"/>
                <a:cs typeface="Calibri"/>
                <a:sym typeface="Calibri"/>
              </a:rPr>
              <a:t>  </a:t>
            </a:r>
            <a:r>
              <a:rPr lang="en-US" sz="3200" b="1" dirty="0" err="1">
                <a:solidFill>
                  <a:srgbClr val="FF0000"/>
                </a:solidFill>
                <a:latin typeface="Calibri"/>
                <a:ea typeface="Calibri"/>
                <a:cs typeface="Calibri"/>
                <a:sym typeface="Calibri"/>
              </a:rPr>
              <a:t>Kinh</a:t>
            </a:r>
            <a:r>
              <a:rPr lang="en-US" sz="3200" b="1" dirty="0">
                <a:solidFill>
                  <a:srgbClr val="FF0000"/>
                </a:solidFill>
                <a:latin typeface="Calibri"/>
                <a:ea typeface="Calibri"/>
                <a:cs typeface="Calibri"/>
                <a:sym typeface="Calibri"/>
              </a:rPr>
              <a:t> </a:t>
            </a:r>
            <a:r>
              <a:rPr lang="en-US" sz="3200" b="1" dirty="0" err="1">
                <a:solidFill>
                  <a:srgbClr val="FF0000"/>
                </a:solidFill>
                <a:latin typeface="Calibri"/>
                <a:ea typeface="Calibri"/>
                <a:cs typeface="Calibri"/>
                <a:sym typeface="Calibri"/>
              </a:rPr>
              <a:t>tuyến</a:t>
            </a:r>
            <a:r>
              <a:rPr lang="en-US" sz="3200" b="1" dirty="0">
                <a:solidFill>
                  <a:srgbClr val="FF0000"/>
                </a:solidFill>
                <a:latin typeface="Calibri"/>
                <a:ea typeface="Calibri"/>
                <a:cs typeface="Calibri"/>
                <a:sym typeface="Calibri"/>
              </a:rPr>
              <a:t> </a:t>
            </a:r>
            <a:r>
              <a:rPr lang="en-US" sz="3200" b="1" dirty="0" err="1">
                <a:solidFill>
                  <a:srgbClr val="FF0000"/>
                </a:solidFill>
                <a:latin typeface="Calibri"/>
                <a:ea typeface="Calibri"/>
                <a:cs typeface="Calibri"/>
                <a:sym typeface="Calibri"/>
              </a:rPr>
              <a:t>gốc</a:t>
            </a:r>
            <a:r>
              <a:rPr lang="en-US" sz="3200" b="1" dirty="0">
                <a:solidFill>
                  <a:srgbClr val="FF0000"/>
                </a:solidFill>
                <a:latin typeface="Calibri"/>
                <a:ea typeface="Calibri"/>
                <a:cs typeface="Calibri"/>
                <a:sym typeface="Calibri"/>
              </a:rPr>
              <a:t>: </a:t>
            </a:r>
            <a:r>
              <a:rPr lang="en-US" sz="3200" b="1" dirty="0" smtClean="0">
                <a:solidFill>
                  <a:srgbClr val="FF0000"/>
                </a:solidFill>
                <a:latin typeface="Calibri"/>
                <a:ea typeface="Calibri"/>
                <a:cs typeface="Calibri"/>
                <a:sym typeface="Calibri"/>
              </a:rPr>
              <a:t>(</a:t>
            </a:r>
            <a:r>
              <a:rPr lang="en-US" sz="3200" b="1" dirty="0" smtClean="0">
                <a:solidFill>
                  <a:srgbClr val="0000FF"/>
                </a:solidFill>
                <a:latin typeface="Calibri"/>
                <a:ea typeface="Calibri"/>
                <a:cs typeface="Calibri"/>
                <a:sym typeface="Calibri"/>
              </a:rPr>
              <a:t>0</a:t>
            </a:r>
            <a:r>
              <a:rPr lang="en-US" sz="3200" b="1" baseline="30000" dirty="0" smtClean="0">
                <a:solidFill>
                  <a:srgbClr val="0000FF"/>
                </a:solidFill>
                <a:latin typeface="Calibri"/>
                <a:ea typeface="Calibri"/>
                <a:cs typeface="Calibri"/>
                <a:sym typeface="Calibri"/>
              </a:rPr>
              <a:t>0</a:t>
            </a:r>
            <a:r>
              <a:rPr lang="en-US" sz="3200" b="1" dirty="0" smtClean="0">
                <a:solidFill>
                  <a:srgbClr val="0000FF"/>
                </a:solidFill>
                <a:latin typeface="Calibri"/>
                <a:ea typeface="Calibri"/>
                <a:cs typeface="Calibri"/>
                <a:sym typeface="Calibri"/>
              </a:rPr>
              <a:t>)</a:t>
            </a:r>
            <a:r>
              <a:rPr lang="en-US" sz="3200" b="1" dirty="0" err="1" smtClean="0">
                <a:solidFill>
                  <a:srgbClr val="0000FF"/>
                </a:solidFill>
                <a:latin typeface="Calibri"/>
                <a:ea typeface="Calibri"/>
                <a:cs typeface="Calibri"/>
                <a:sym typeface="Calibri"/>
              </a:rPr>
              <a:t>nằm</a:t>
            </a:r>
            <a:r>
              <a:rPr lang="en-US" sz="3200" b="1" dirty="0" smtClean="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đối</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diện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với</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đường</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kinh</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tuyến</a:t>
            </a:r>
            <a:r>
              <a:rPr lang="en-US" sz="3200" b="1" dirty="0">
                <a:solidFill>
                  <a:srgbClr val="0000FF"/>
                </a:solidFill>
                <a:latin typeface="Calibri"/>
                <a:ea typeface="Calibri"/>
                <a:cs typeface="Calibri"/>
                <a:sym typeface="Calibri"/>
              </a:rPr>
              <a:t> 180</a:t>
            </a:r>
            <a:r>
              <a:rPr lang="en-US" sz="3200" b="1" baseline="30000" dirty="0">
                <a:solidFill>
                  <a:srgbClr val="0000FF"/>
                </a:solidFill>
                <a:latin typeface="Calibri"/>
                <a:ea typeface="Calibri"/>
                <a:cs typeface="Calibri"/>
                <a:sym typeface="Calibri"/>
              </a:rPr>
              <a:t>0</a:t>
            </a:r>
            <a:endParaRPr sz="1600" b="1" dirty="0">
              <a:solidFill>
                <a:srgbClr val="0000FF"/>
              </a:solidFill>
              <a:latin typeface="Calibri"/>
              <a:ea typeface="Calibri"/>
              <a:cs typeface="Calibri"/>
              <a:sym typeface="Calibri"/>
            </a:endParaRPr>
          </a:p>
        </p:txBody>
      </p:sp>
      <p:pic>
        <p:nvPicPr>
          <p:cNvPr id="428" name="Google Shape;428;p9"/>
          <p:cNvPicPr preferRelativeResize="0"/>
          <p:nvPr/>
        </p:nvPicPr>
        <p:blipFill rotWithShape="1">
          <a:blip r:embed="rId7">
            <a:alphaModFix/>
          </a:blip>
          <a:srcRect t="2634" r="28477" b="5321"/>
          <a:stretch/>
        </p:blipFill>
        <p:spPr>
          <a:xfrm>
            <a:off x="4924815" y="3177059"/>
            <a:ext cx="6863212" cy="3512803"/>
          </a:xfrm>
          <a:prstGeom prst="rect">
            <a:avLst/>
          </a:prstGeom>
          <a:noFill/>
          <a:ln>
            <a:noFill/>
          </a:ln>
        </p:spPr>
      </p:pic>
      <p:sp>
        <p:nvSpPr>
          <p:cNvPr id="429" name="Google Shape;429;p9"/>
          <p:cNvSpPr txBox="1"/>
          <p:nvPr/>
        </p:nvSpPr>
        <p:spPr>
          <a:xfrm>
            <a:off x="9793016" y="3820720"/>
            <a:ext cx="13079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highlight>
                  <a:srgbClr val="FFFF00"/>
                </a:highlight>
                <a:latin typeface="Calibri"/>
                <a:ea typeface="Calibri"/>
                <a:cs typeface="Calibri"/>
                <a:sym typeface="Calibri"/>
              </a:rPr>
              <a:t>Luân Đôn</a:t>
            </a:r>
            <a:endParaRPr/>
          </a:p>
        </p:txBody>
      </p:sp>
      <p:sp>
        <p:nvSpPr>
          <p:cNvPr id="430" name="Google Shape;430;p9"/>
          <p:cNvSpPr/>
          <p:nvPr/>
        </p:nvSpPr>
        <p:spPr>
          <a:xfrm>
            <a:off x="9671380" y="4019768"/>
            <a:ext cx="217165" cy="197504"/>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9"/>
          <p:cNvSpPr txBox="1"/>
          <p:nvPr/>
        </p:nvSpPr>
        <p:spPr>
          <a:xfrm>
            <a:off x="10540979" y="4041886"/>
            <a:ext cx="72446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0000FF"/>
                </a:solidFill>
                <a:highlight>
                  <a:srgbClr val="E3DFD6"/>
                </a:highlight>
                <a:latin typeface="Calibri"/>
                <a:ea typeface="Calibri"/>
                <a:cs typeface="Calibri"/>
                <a:sym typeface="Calibri"/>
              </a:rPr>
              <a:t>180</a:t>
            </a:r>
            <a:r>
              <a:rPr lang="en-US" sz="2000" b="1" i="0" u="none" strike="noStrike" cap="none" baseline="30000">
                <a:solidFill>
                  <a:srgbClr val="0000FF"/>
                </a:solidFill>
                <a:highlight>
                  <a:srgbClr val="E3DFD6"/>
                </a:highlight>
                <a:latin typeface="Calibri"/>
                <a:ea typeface="Calibri"/>
                <a:cs typeface="Calibri"/>
                <a:sym typeface="Calibri"/>
              </a:rPr>
              <a:t>0</a:t>
            </a:r>
            <a:endParaRPr sz="1200" b="1">
              <a:solidFill>
                <a:schemeClr val="dk1"/>
              </a:solidFill>
              <a:highlight>
                <a:srgbClr val="E3DFD6"/>
              </a:highlight>
              <a:latin typeface="Calibri"/>
              <a:ea typeface="Calibri"/>
              <a:cs typeface="Calibri"/>
              <a:sym typeface="Calibri"/>
            </a:endParaRPr>
          </a:p>
        </p:txBody>
      </p:sp>
      <p:sp>
        <p:nvSpPr>
          <p:cNvPr id="432" name="Google Shape;432;p9"/>
          <p:cNvSpPr txBox="1"/>
          <p:nvPr/>
        </p:nvSpPr>
        <p:spPr>
          <a:xfrm>
            <a:off x="9351786" y="5352170"/>
            <a:ext cx="4412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0000FF"/>
                </a:solidFill>
                <a:highlight>
                  <a:srgbClr val="E3DFD6"/>
                </a:highlight>
                <a:latin typeface="Calibri"/>
                <a:ea typeface="Calibri"/>
                <a:cs typeface="Calibri"/>
                <a:sym typeface="Calibri"/>
              </a:rPr>
              <a:t>0</a:t>
            </a:r>
            <a:r>
              <a:rPr lang="en-US" sz="2000" b="1" i="0" u="none" strike="noStrike" cap="none" baseline="30000">
                <a:solidFill>
                  <a:srgbClr val="0000FF"/>
                </a:solidFill>
                <a:highlight>
                  <a:srgbClr val="E3DFD6"/>
                </a:highlight>
                <a:latin typeface="Calibri"/>
                <a:ea typeface="Calibri"/>
                <a:cs typeface="Calibri"/>
                <a:sym typeface="Calibri"/>
              </a:rPr>
              <a:t>0</a:t>
            </a:r>
            <a:endParaRPr sz="1200" b="1">
              <a:solidFill>
                <a:schemeClr val="dk1"/>
              </a:solidFill>
              <a:highlight>
                <a:srgbClr val="E3DFD6"/>
              </a:highlight>
              <a:latin typeface="Calibri"/>
              <a:ea typeface="Calibri"/>
              <a:cs typeface="Calibri"/>
              <a:sym typeface="Calibri"/>
            </a:endParaRPr>
          </a:p>
        </p:txBody>
      </p:sp>
      <p:sp>
        <p:nvSpPr>
          <p:cNvPr id="433" name="Google Shape;433;p9"/>
          <p:cNvSpPr txBox="1"/>
          <p:nvPr/>
        </p:nvSpPr>
        <p:spPr>
          <a:xfrm rot="-5400000">
            <a:off x="8734154" y="4447114"/>
            <a:ext cx="16088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Kinh tuyến gốc</a:t>
            </a:r>
            <a:endParaRPr/>
          </a:p>
        </p:txBody>
      </p:sp>
      <p:sp>
        <p:nvSpPr>
          <p:cNvPr id="434" name="Google Shape;434;p9"/>
          <p:cNvSpPr txBox="1"/>
          <p:nvPr/>
        </p:nvSpPr>
        <p:spPr>
          <a:xfrm rot="216231">
            <a:off x="8768384" y="4025568"/>
            <a:ext cx="709553" cy="16970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dirty="0" err="1">
                <a:solidFill>
                  <a:srgbClr val="FF0000"/>
                </a:solidFill>
                <a:latin typeface="Calibri"/>
                <a:ea typeface="Calibri"/>
                <a:cs typeface="Calibri"/>
                <a:sym typeface="Calibri"/>
              </a:rPr>
              <a:t>Bán</a:t>
            </a:r>
            <a:r>
              <a:rPr lang="en-US" sz="2400" b="1" dirty="0">
                <a:solidFill>
                  <a:srgbClr val="FF0000"/>
                </a:solidFill>
                <a:latin typeface="Calibri"/>
                <a:ea typeface="Calibri"/>
                <a:cs typeface="Calibri"/>
                <a:sym typeface="Calibri"/>
              </a:rPr>
              <a:t> </a:t>
            </a:r>
            <a:r>
              <a:rPr lang="en-US" sz="2400" b="1" dirty="0" err="1">
                <a:solidFill>
                  <a:srgbClr val="FF0000"/>
                </a:solidFill>
                <a:latin typeface="Calibri"/>
                <a:ea typeface="Calibri"/>
                <a:cs typeface="Calibri"/>
                <a:sym typeface="Calibri"/>
              </a:rPr>
              <a:t>cầu</a:t>
            </a:r>
            <a:r>
              <a:rPr lang="en-US" sz="2400" b="1" dirty="0">
                <a:solidFill>
                  <a:srgbClr val="FF0000"/>
                </a:solidFill>
                <a:latin typeface="Calibri"/>
                <a:ea typeface="Calibri"/>
                <a:cs typeface="Calibri"/>
                <a:sym typeface="Calibri"/>
              </a:rPr>
              <a:t> </a:t>
            </a:r>
            <a:r>
              <a:rPr lang="en-US" sz="2400" b="1" dirty="0" err="1">
                <a:solidFill>
                  <a:srgbClr val="FF0000"/>
                </a:solidFill>
                <a:latin typeface="Calibri"/>
                <a:ea typeface="Calibri"/>
                <a:cs typeface="Calibri"/>
                <a:sym typeface="Calibri"/>
              </a:rPr>
              <a:t>Tây</a:t>
            </a:r>
            <a:endParaRPr dirty="0"/>
          </a:p>
        </p:txBody>
      </p:sp>
      <p:sp>
        <p:nvSpPr>
          <p:cNvPr id="435" name="Google Shape;435;p9"/>
          <p:cNvSpPr txBox="1"/>
          <p:nvPr/>
        </p:nvSpPr>
        <p:spPr>
          <a:xfrm>
            <a:off x="10646670" y="4292128"/>
            <a:ext cx="908568" cy="169706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a:solidFill>
                  <a:srgbClr val="00B050"/>
                </a:solidFill>
                <a:latin typeface="Calibri"/>
                <a:ea typeface="Calibri"/>
                <a:cs typeface="Calibri"/>
                <a:sym typeface="Calibri"/>
              </a:rPr>
              <a:t>Bán cầu Đông</a:t>
            </a:r>
            <a:endParaRPr/>
          </a:p>
        </p:txBody>
      </p:sp>
      <p:sp>
        <p:nvSpPr>
          <p:cNvPr id="436" name="Google Shape;436;p9"/>
          <p:cNvSpPr/>
          <p:nvPr/>
        </p:nvSpPr>
        <p:spPr>
          <a:xfrm rot="10800000">
            <a:off x="9313206" y="5629146"/>
            <a:ext cx="410055" cy="636304"/>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9"/>
          <p:cNvSpPr/>
          <p:nvPr/>
        </p:nvSpPr>
        <p:spPr>
          <a:xfrm>
            <a:off x="9914896" y="4769769"/>
            <a:ext cx="410055" cy="636304"/>
          </a:xfrm>
          <a:prstGeom prst="rightArrow">
            <a:avLst>
              <a:gd name="adj1" fmla="val 50000"/>
              <a:gd name="adj2"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9"/>
          <p:cNvSpPr txBox="1"/>
          <p:nvPr/>
        </p:nvSpPr>
        <p:spPr>
          <a:xfrm rot="3981503">
            <a:off x="3580263" y="3644741"/>
            <a:ext cx="204701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Kinh</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tuyến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Đông</a:t>
            </a:r>
            <a:endParaRPr sz="1050" dirty="0">
              <a:solidFill>
                <a:schemeClr val="dk1"/>
              </a:solidFill>
              <a:latin typeface="Calibri"/>
              <a:ea typeface="Calibri"/>
              <a:cs typeface="Calibri"/>
              <a:sym typeface="Calibri"/>
            </a:endParaRPr>
          </a:p>
        </p:txBody>
      </p:sp>
      <p:sp>
        <p:nvSpPr>
          <p:cNvPr id="439" name="Google Shape;439;p9"/>
          <p:cNvSpPr txBox="1"/>
          <p:nvPr/>
        </p:nvSpPr>
        <p:spPr>
          <a:xfrm rot="18746477">
            <a:off x="417365" y="3237306"/>
            <a:ext cx="204701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Kinh</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tuyến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Tây</a:t>
            </a:r>
            <a:endParaRPr sz="1050" dirty="0">
              <a:solidFill>
                <a:schemeClr val="dk1"/>
              </a:solidFill>
              <a:latin typeface="Calibri"/>
              <a:ea typeface="Calibri"/>
              <a:cs typeface="Calibri"/>
              <a:sym typeface="Calibri"/>
            </a:endParaRPr>
          </a:p>
        </p:txBody>
      </p:sp>
      <p:sp>
        <p:nvSpPr>
          <p:cNvPr id="440" name="Google Shape;440;p9"/>
          <p:cNvSpPr/>
          <p:nvPr/>
        </p:nvSpPr>
        <p:spPr>
          <a:xfrm>
            <a:off x="2997764" y="2284507"/>
            <a:ext cx="45719" cy="3598962"/>
          </a:xfrm>
          <a:custGeom>
            <a:avLst/>
            <a:gdLst/>
            <a:ahLst/>
            <a:cxnLst/>
            <a:rect l="l" t="t" r="r" b="b"/>
            <a:pathLst>
              <a:path w="1433183" h="2674620" extrusionOk="0">
                <a:moveTo>
                  <a:pt x="1433183" y="0"/>
                </a:moveTo>
                <a:cubicBezTo>
                  <a:pt x="1350633" y="29210"/>
                  <a:pt x="1268083" y="58420"/>
                  <a:pt x="1196963" y="91440"/>
                </a:cubicBezTo>
                <a:cubicBezTo>
                  <a:pt x="1125843" y="124460"/>
                  <a:pt x="1068693" y="153670"/>
                  <a:pt x="1006463" y="198120"/>
                </a:cubicBezTo>
                <a:cubicBezTo>
                  <a:pt x="944233" y="242570"/>
                  <a:pt x="883273" y="308610"/>
                  <a:pt x="823583" y="358140"/>
                </a:cubicBezTo>
                <a:cubicBezTo>
                  <a:pt x="763893" y="407670"/>
                  <a:pt x="704203" y="443230"/>
                  <a:pt x="648323" y="495300"/>
                </a:cubicBezTo>
                <a:cubicBezTo>
                  <a:pt x="592443" y="547370"/>
                  <a:pt x="541643" y="605790"/>
                  <a:pt x="488303" y="670560"/>
                </a:cubicBezTo>
                <a:cubicBezTo>
                  <a:pt x="434963" y="735330"/>
                  <a:pt x="377813" y="810260"/>
                  <a:pt x="328283" y="883920"/>
                </a:cubicBezTo>
                <a:cubicBezTo>
                  <a:pt x="278753" y="957580"/>
                  <a:pt x="231763" y="1028700"/>
                  <a:pt x="191123" y="1112520"/>
                </a:cubicBezTo>
                <a:cubicBezTo>
                  <a:pt x="150483" y="1196340"/>
                  <a:pt x="116193" y="1275080"/>
                  <a:pt x="84443" y="1386840"/>
                </a:cubicBezTo>
                <a:cubicBezTo>
                  <a:pt x="52693" y="1498600"/>
                  <a:pt x="5703" y="1638300"/>
                  <a:pt x="623" y="1783080"/>
                </a:cubicBezTo>
                <a:cubicBezTo>
                  <a:pt x="-4457" y="1927860"/>
                  <a:pt x="22213" y="2119630"/>
                  <a:pt x="53963" y="2255520"/>
                </a:cubicBezTo>
                <a:cubicBezTo>
                  <a:pt x="85713" y="2391410"/>
                  <a:pt x="160643" y="2528570"/>
                  <a:pt x="191123" y="2598420"/>
                </a:cubicBezTo>
                <a:cubicBezTo>
                  <a:pt x="221603" y="2668270"/>
                  <a:pt x="229223" y="2671445"/>
                  <a:pt x="236843" y="2674620"/>
                </a:cubicBezTo>
              </a:path>
            </a:pathLst>
          </a:cu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43" name="Google Shape;443;p9"/>
          <p:cNvGrpSpPr/>
          <p:nvPr/>
        </p:nvGrpSpPr>
        <p:grpSpPr>
          <a:xfrm>
            <a:off x="241180" y="-16746"/>
            <a:ext cx="7238946" cy="1553064"/>
            <a:chOff x="10279134" y="-795962"/>
            <a:chExt cx="5322334" cy="1553064"/>
          </a:xfrm>
        </p:grpSpPr>
        <p:sp>
          <p:nvSpPr>
            <p:cNvPr id="444" name="Google Shape;444;p9"/>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9"/>
            <p:cNvSpPr txBox="1"/>
            <p:nvPr/>
          </p:nvSpPr>
          <p:spPr>
            <a:xfrm>
              <a:off x="10279134" y="-775585"/>
              <a:ext cx="5216981" cy="1532687"/>
            </a:xfrm>
            <a:prstGeom prst="rect">
              <a:avLst/>
            </a:prstGeom>
            <a:noFill/>
            <a:ln>
              <a:noFill/>
            </a:ln>
          </p:spPr>
          <p:txBody>
            <a:bodyPr spcFirstLastPara="1" wrap="square" lIns="91425" tIns="45700" rIns="91425" bIns="45700" anchor="t" anchorCtr="0">
              <a:spAutoFit/>
            </a:bodyPr>
            <a:lstStyle/>
            <a:p>
              <a:pPr lvl="0" algn="ctr">
                <a:lnSpc>
                  <a:spcPct val="130000"/>
                </a:lnSpc>
                <a:buClr>
                  <a:srgbClr val="002060"/>
                </a:buClr>
                <a:buSzPts val="3600"/>
              </a:pPr>
              <a:r>
                <a:rPr lang="en-US" sz="3600" b="0" i="0" u="none" strike="noStrike" cap="none" dirty="0">
                  <a:solidFill>
                    <a:srgbClr val="002060"/>
                  </a:solidFill>
                  <a:latin typeface="Oswald Regular"/>
                  <a:ea typeface="Oswald Regular"/>
                  <a:cs typeface="Oswald Regular"/>
                  <a:sym typeface="Oswald Regular"/>
                </a:rPr>
                <a:t> </a:t>
              </a:r>
              <a:r>
                <a:rPr lang="en-US" sz="3600" b="1" dirty="0">
                  <a:solidFill>
                    <a:srgbClr val="FF0000"/>
                  </a:solidFill>
                  <a:ea typeface="Oswald Regular"/>
                  <a:cs typeface="Oswald Regular"/>
                  <a:sym typeface="Oswald Regular"/>
                </a:rPr>
                <a:t>1. HỆ THỐNG KINH, VĨ TUYẾN</a:t>
              </a:r>
            </a:p>
          </p:txBody>
        </p:sp>
      </p:grpSp>
      <p:sp>
        <p:nvSpPr>
          <p:cNvPr id="3" name="Rectangle 2"/>
          <p:cNvSpPr/>
          <p:nvPr/>
        </p:nvSpPr>
        <p:spPr>
          <a:xfrm>
            <a:off x="5889583" y="761135"/>
            <a:ext cx="5665655" cy="2200089"/>
          </a:xfrm>
          <a:prstGeom prst="rect">
            <a:avLst/>
          </a:prstGeom>
        </p:spPr>
        <p:txBody>
          <a:bodyPr wrap="square">
            <a:spAutoFit/>
          </a:bodyPr>
          <a:lstStyle/>
          <a:p>
            <a:pPr lvl="0" indent="57150" algn="just">
              <a:lnSpc>
                <a:spcPct val="107000"/>
              </a:lnSpc>
              <a:spcBef>
                <a:spcPts val="800"/>
              </a:spcBef>
            </a:pPr>
            <a:r>
              <a:rPr lang="en-US" sz="3200" b="1" dirty="0">
                <a:solidFill>
                  <a:srgbClr val="002060"/>
                </a:solidFill>
                <a:latin typeface="Times New Roman" pitchFamily="18" charset="0"/>
                <a:ea typeface="Times New Roman"/>
                <a:cs typeface="Times New Roman" pitchFamily="18" charset="0"/>
                <a:sym typeface="Times New Roman"/>
              </a:rPr>
              <a:t>K</a:t>
            </a:r>
            <a:r>
              <a:rPr lang="vi-VN" sz="3200" b="1" dirty="0">
                <a:solidFill>
                  <a:srgbClr val="002060"/>
                </a:solidFill>
                <a:latin typeface="Times New Roman" pitchFamily="18" charset="0"/>
                <a:ea typeface="Times New Roman"/>
                <a:cs typeface="Times New Roman" pitchFamily="18" charset="0"/>
                <a:sym typeface="Times New Roman"/>
              </a:rPr>
              <a:t>inh tuyến gốc </a:t>
            </a:r>
            <a:r>
              <a:rPr lang="en-US" sz="3200" b="1" dirty="0">
                <a:solidFill>
                  <a:srgbClr val="002060"/>
                </a:solidFill>
                <a:latin typeface="Times New Roman" pitchFamily="18" charset="0"/>
                <a:ea typeface="Times New Roman"/>
                <a:cs typeface="Times New Roman" pitchFamily="18" charset="0"/>
                <a:sym typeface="Times New Roman"/>
              </a:rPr>
              <a:t>(0</a:t>
            </a:r>
            <a:r>
              <a:rPr lang="en-US" sz="3200" b="1" baseline="30000" dirty="0">
                <a:solidFill>
                  <a:srgbClr val="002060"/>
                </a:solidFill>
                <a:latin typeface="Times New Roman" pitchFamily="18" charset="0"/>
                <a:ea typeface="Times New Roman"/>
                <a:cs typeface="Times New Roman" pitchFamily="18" charset="0"/>
                <a:sym typeface="Times New Roman"/>
              </a:rPr>
              <a:t>0</a:t>
            </a:r>
            <a:r>
              <a:rPr lang="en-US" sz="3200" b="1" dirty="0">
                <a:solidFill>
                  <a:srgbClr val="002060"/>
                </a:solidFill>
                <a:latin typeface="Times New Roman" pitchFamily="18" charset="0"/>
                <a:ea typeface="Times New Roman"/>
                <a:cs typeface="Times New Roman" pitchFamily="18" charset="0"/>
                <a:sym typeface="Times New Roman"/>
              </a:rPr>
              <a:t>), </a:t>
            </a:r>
            <a:r>
              <a:rPr lang="en-US" sz="3200" b="1" dirty="0" err="1">
                <a:solidFill>
                  <a:srgbClr val="002060"/>
                </a:solidFill>
                <a:latin typeface="Times New Roman" pitchFamily="18" charset="0"/>
                <a:ea typeface="Times New Roman"/>
                <a:cs typeface="Times New Roman" pitchFamily="18" charset="0"/>
                <a:sym typeface="Times New Roman"/>
              </a:rPr>
              <a:t>đi</a:t>
            </a:r>
            <a:r>
              <a:rPr lang="en-US" sz="3200" b="1" dirty="0">
                <a:solidFill>
                  <a:srgbClr val="002060"/>
                </a:solidFill>
                <a:latin typeface="Times New Roman" pitchFamily="18" charset="0"/>
                <a:ea typeface="Times New Roman"/>
                <a:cs typeface="Times New Roman" pitchFamily="18" charset="0"/>
                <a:sym typeface="Times New Roman"/>
              </a:rPr>
              <a:t> qua </a:t>
            </a:r>
            <a:r>
              <a:rPr lang="en-US" sz="3200" b="1" dirty="0" err="1">
                <a:solidFill>
                  <a:srgbClr val="002060"/>
                </a:solidFill>
                <a:latin typeface="Times New Roman" pitchFamily="18" charset="0"/>
                <a:ea typeface="Times New Roman"/>
                <a:cs typeface="Times New Roman" pitchFamily="18" charset="0"/>
                <a:sym typeface="Times New Roman"/>
              </a:rPr>
              <a:t>đài</a:t>
            </a:r>
            <a:r>
              <a:rPr lang="en-US" sz="3200" b="1" dirty="0">
                <a:solidFill>
                  <a:srgbClr val="002060"/>
                </a:solidFill>
                <a:latin typeface="Times New Roman" pitchFamily="18" charset="0"/>
                <a:ea typeface="Times New Roman"/>
                <a:cs typeface="Times New Roman" pitchFamily="18" charset="0"/>
                <a:sym typeface="Times New Roman"/>
              </a:rPr>
              <a:t> </a:t>
            </a:r>
            <a:r>
              <a:rPr lang="en-US" sz="3200" b="1" dirty="0" err="1">
                <a:solidFill>
                  <a:srgbClr val="002060"/>
                </a:solidFill>
                <a:latin typeface="Times New Roman" pitchFamily="18" charset="0"/>
                <a:ea typeface="Times New Roman"/>
                <a:cs typeface="Times New Roman" pitchFamily="18" charset="0"/>
                <a:sym typeface="Times New Roman"/>
              </a:rPr>
              <a:t>thiên</a:t>
            </a:r>
            <a:r>
              <a:rPr lang="en-US" sz="3200" b="1" dirty="0">
                <a:solidFill>
                  <a:srgbClr val="002060"/>
                </a:solidFill>
                <a:latin typeface="Times New Roman" pitchFamily="18" charset="0"/>
                <a:ea typeface="Times New Roman"/>
                <a:cs typeface="Times New Roman" pitchFamily="18" charset="0"/>
                <a:sym typeface="Times New Roman"/>
              </a:rPr>
              <a:t> </a:t>
            </a:r>
            <a:r>
              <a:rPr lang="en-US" sz="3200" b="1" dirty="0" err="1">
                <a:solidFill>
                  <a:srgbClr val="002060"/>
                </a:solidFill>
                <a:latin typeface="Times New Roman" pitchFamily="18" charset="0"/>
                <a:ea typeface="Times New Roman"/>
                <a:cs typeface="Times New Roman" pitchFamily="18" charset="0"/>
                <a:sym typeface="Times New Roman"/>
              </a:rPr>
              <a:t>văn</a:t>
            </a:r>
            <a:r>
              <a:rPr lang="en-US" sz="3200" b="1" dirty="0">
                <a:solidFill>
                  <a:srgbClr val="002060"/>
                </a:solidFill>
                <a:latin typeface="Times New Roman" pitchFamily="18" charset="0"/>
                <a:ea typeface="Times New Roman"/>
                <a:cs typeface="Times New Roman" pitchFamily="18" charset="0"/>
                <a:sym typeface="Times New Roman"/>
              </a:rPr>
              <a:t> Greenwich </a:t>
            </a:r>
            <a:r>
              <a:rPr lang="en-US" sz="3200" b="1" dirty="0" err="1">
                <a:solidFill>
                  <a:srgbClr val="002060"/>
                </a:solidFill>
                <a:latin typeface="Times New Roman" pitchFamily="18" charset="0"/>
                <a:ea typeface="Times New Roman"/>
                <a:cs typeface="Times New Roman" pitchFamily="18" charset="0"/>
                <a:sym typeface="Times New Roman"/>
              </a:rPr>
              <a:t>ngoại</a:t>
            </a:r>
            <a:r>
              <a:rPr lang="en-US" sz="3200" b="1" dirty="0">
                <a:solidFill>
                  <a:srgbClr val="002060"/>
                </a:solidFill>
                <a:latin typeface="Times New Roman" pitchFamily="18" charset="0"/>
                <a:ea typeface="Times New Roman"/>
                <a:cs typeface="Times New Roman" pitchFamily="18" charset="0"/>
                <a:sym typeface="Times New Roman"/>
              </a:rPr>
              <a:t> ô </a:t>
            </a:r>
            <a:r>
              <a:rPr lang="en-US" sz="3200" b="1" dirty="0" err="1">
                <a:solidFill>
                  <a:srgbClr val="002060"/>
                </a:solidFill>
                <a:latin typeface="Times New Roman" pitchFamily="18" charset="0"/>
                <a:ea typeface="Times New Roman"/>
                <a:cs typeface="Times New Roman" pitchFamily="18" charset="0"/>
                <a:sym typeface="Times New Roman"/>
              </a:rPr>
              <a:t>thành</a:t>
            </a:r>
            <a:r>
              <a:rPr lang="en-US" sz="3200" b="1" dirty="0">
                <a:solidFill>
                  <a:srgbClr val="002060"/>
                </a:solidFill>
                <a:latin typeface="Times New Roman" pitchFamily="18" charset="0"/>
                <a:ea typeface="Times New Roman"/>
                <a:cs typeface="Times New Roman" pitchFamily="18" charset="0"/>
                <a:sym typeface="Times New Roman"/>
              </a:rPr>
              <a:t> </a:t>
            </a:r>
            <a:r>
              <a:rPr lang="en-US" sz="3200" b="1" dirty="0" err="1">
                <a:solidFill>
                  <a:srgbClr val="002060"/>
                </a:solidFill>
                <a:latin typeface="Times New Roman" pitchFamily="18" charset="0"/>
                <a:ea typeface="Times New Roman"/>
                <a:cs typeface="Times New Roman" pitchFamily="18" charset="0"/>
                <a:sym typeface="Times New Roman"/>
              </a:rPr>
              <a:t>phố</a:t>
            </a:r>
            <a:r>
              <a:rPr lang="en-US" sz="3200" b="1" dirty="0">
                <a:solidFill>
                  <a:srgbClr val="002060"/>
                </a:solidFill>
                <a:latin typeface="Times New Roman" pitchFamily="18" charset="0"/>
                <a:ea typeface="Times New Roman"/>
                <a:cs typeface="Times New Roman" pitchFamily="18" charset="0"/>
                <a:sym typeface="Times New Roman"/>
              </a:rPr>
              <a:t> </a:t>
            </a:r>
            <a:r>
              <a:rPr lang="en-US" sz="3200" b="1" dirty="0" err="1">
                <a:solidFill>
                  <a:srgbClr val="002060"/>
                </a:solidFill>
                <a:latin typeface="Times New Roman" pitchFamily="18" charset="0"/>
                <a:ea typeface="Times New Roman"/>
                <a:cs typeface="Times New Roman" pitchFamily="18" charset="0"/>
                <a:sym typeface="Times New Roman"/>
              </a:rPr>
              <a:t>Luân</a:t>
            </a:r>
            <a:r>
              <a:rPr lang="en-US" sz="3200" b="1" dirty="0">
                <a:solidFill>
                  <a:srgbClr val="002060"/>
                </a:solidFill>
                <a:latin typeface="Times New Roman" pitchFamily="18" charset="0"/>
                <a:ea typeface="Times New Roman"/>
                <a:cs typeface="Times New Roman" pitchFamily="18" charset="0"/>
                <a:sym typeface="Times New Roman"/>
              </a:rPr>
              <a:t> </a:t>
            </a:r>
            <a:r>
              <a:rPr lang="en-US" sz="3200" b="1" dirty="0" err="1">
                <a:solidFill>
                  <a:srgbClr val="002060"/>
                </a:solidFill>
                <a:latin typeface="Times New Roman" pitchFamily="18" charset="0"/>
                <a:ea typeface="Times New Roman"/>
                <a:cs typeface="Times New Roman" pitchFamily="18" charset="0"/>
                <a:sym typeface="Times New Roman"/>
              </a:rPr>
              <a:t>Đôn</a:t>
            </a:r>
            <a:r>
              <a:rPr lang="en-US" sz="3200" b="1" dirty="0">
                <a:solidFill>
                  <a:srgbClr val="002060"/>
                </a:solidFill>
                <a:latin typeface="Times New Roman" pitchFamily="18" charset="0"/>
                <a:ea typeface="Times New Roman"/>
                <a:cs typeface="Times New Roman" pitchFamily="18" charset="0"/>
                <a:sym typeface="Times New Roman"/>
              </a:rPr>
              <a:t> (</a:t>
            </a:r>
            <a:r>
              <a:rPr lang="en-US" sz="3200" b="1" dirty="0" err="1">
                <a:solidFill>
                  <a:srgbClr val="002060"/>
                </a:solidFill>
                <a:latin typeface="Times New Roman" pitchFamily="18" charset="0"/>
                <a:ea typeface="Times New Roman"/>
                <a:cs typeface="Times New Roman" pitchFamily="18" charset="0"/>
                <a:sym typeface="Times New Roman"/>
              </a:rPr>
              <a:t>nước</a:t>
            </a:r>
            <a:r>
              <a:rPr lang="en-US" sz="3200" b="1" dirty="0">
                <a:solidFill>
                  <a:srgbClr val="002060"/>
                </a:solidFill>
                <a:latin typeface="Times New Roman" pitchFamily="18" charset="0"/>
                <a:ea typeface="Times New Roman"/>
                <a:cs typeface="Times New Roman" pitchFamily="18" charset="0"/>
                <a:sym typeface="Times New Roman"/>
              </a:rPr>
              <a:t> </a:t>
            </a:r>
            <a:r>
              <a:rPr lang="en-US" sz="3200" b="1" dirty="0" err="1">
                <a:solidFill>
                  <a:srgbClr val="002060"/>
                </a:solidFill>
                <a:latin typeface="Times New Roman" pitchFamily="18" charset="0"/>
                <a:ea typeface="Times New Roman"/>
                <a:cs typeface="Times New Roman" pitchFamily="18" charset="0"/>
                <a:sym typeface="Times New Roman"/>
              </a:rPr>
              <a:t>Anh</a:t>
            </a:r>
            <a:r>
              <a:rPr lang="en-US" sz="2400" b="1" dirty="0">
                <a:solidFill>
                  <a:srgbClr val="002060"/>
                </a:solidFill>
                <a:latin typeface="Times New Roman" pitchFamily="18" charset="0"/>
                <a:ea typeface="Times New Roman"/>
                <a:cs typeface="Times New Roman" pitchFamily="18" charset="0"/>
                <a:sym typeface="Times New Roman"/>
              </a:rPr>
              <a:t>)</a:t>
            </a:r>
            <a:endParaRPr lang="vi-VN" sz="1600" b="1" dirty="0">
              <a:solidFill>
                <a:srgbClr val="002060"/>
              </a:solidFill>
              <a:latin typeface="Times New Roman" pitchFamily="18" charset="0"/>
              <a:ea typeface="Calibri"/>
              <a:cs typeface="Times New Roman" pitchFamily="18" charset="0"/>
              <a:sym typeface="Calibri"/>
            </a:endParaRPr>
          </a:p>
        </p:txBody>
      </p:sp>
      <p:sp>
        <p:nvSpPr>
          <p:cNvPr id="4" name="Freeform 3"/>
          <p:cNvSpPr/>
          <p:nvPr/>
        </p:nvSpPr>
        <p:spPr>
          <a:xfrm>
            <a:off x="1104900" y="2132688"/>
            <a:ext cx="1657350" cy="706163"/>
          </a:xfrm>
          <a:custGeom>
            <a:avLst/>
            <a:gdLst>
              <a:gd name="connsiteX0" fmla="*/ 1657350 w 1657350"/>
              <a:gd name="connsiteY0" fmla="*/ 10437 h 706163"/>
              <a:gd name="connsiteX1" fmla="*/ 1524000 w 1657350"/>
              <a:gd name="connsiteY1" fmla="*/ 10437 h 706163"/>
              <a:gd name="connsiteX2" fmla="*/ 1457325 w 1657350"/>
              <a:gd name="connsiteY2" fmla="*/ 29487 h 706163"/>
              <a:gd name="connsiteX3" fmla="*/ 1257300 w 1657350"/>
              <a:gd name="connsiteY3" fmla="*/ 39012 h 706163"/>
              <a:gd name="connsiteX4" fmla="*/ 1104900 w 1657350"/>
              <a:gd name="connsiteY4" fmla="*/ 58062 h 706163"/>
              <a:gd name="connsiteX5" fmla="*/ 1057275 w 1657350"/>
              <a:gd name="connsiteY5" fmla="*/ 67587 h 706163"/>
              <a:gd name="connsiteX6" fmla="*/ 981075 w 1657350"/>
              <a:gd name="connsiteY6" fmla="*/ 77112 h 706163"/>
              <a:gd name="connsiteX7" fmla="*/ 866775 w 1657350"/>
              <a:gd name="connsiteY7" fmla="*/ 115212 h 706163"/>
              <a:gd name="connsiteX8" fmla="*/ 838200 w 1657350"/>
              <a:gd name="connsiteY8" fmla="*/ 124737 h 706163"/>
              <a:gd name="connsiteX9" fmla="*/ 809625 w 1657350"/>
              <a:gd name="connsiteY9" fmla="*/ 134262 h 706163"/>
              <a:gd name="connsiteX10" fmla="*/ 771525 w 1657350"/>
              <a:gd name="connsiteY10" fmla="*/ 143787 h 706163"/>
              <a:gd name="connsiteX11" fmla="*/ 685800 w 1657350"/>
              <a:gd name="connsiteY11" fmla="*/ 172362 h 706163"/>
              <a:gd name="connsiteX12" fmla="*/ 600075 w 1657350"/>
              <a:gd name="connsiteY12" fmla="*/ 200937 h 706163"/>
              <a:gd name="connsiteX13" fmla="*/ 571500 w 1657350"/>
              <a:gd name="connsiteY13" fmla="*/ 210462 h 706163"/>
              <a:gd name="connsiteX14" fmla="*/ 542925 w 1657350"/>
              <a:gd name="connsiteY14" fmla="*/ 229512 h 706163"/>
              <a:gd name="connsiteX15" fmla="*/ 523875 w 1657350"/>
              <a:gd name="connsiteY15" fmla="*/ 258087 h 706163"/>
              <a:gd name="connsiteX16" fmla="*/ 466725 w 1657350"/>
              <a:gd name="connsiteY16" fmla="*/ 296187 h 706163"/>
              <a:gd name="connsiteX17" fmla="*/ 390525 w 1657350"/>
              <a:gd name="connsiteY17" fmla="*/ 362862 h 706163"/>
              <a:gd name="connsiteX18" fmla="*/ 361950 w 1657350"/>
              <a:gd name="connsiteY18" fmla="*/ 381912 h 706163"/>
              <a:gd name="connsiteX19" fmla="*/ 333375 w 1657350"/>
              <a:gd name="connsiteY19" fmla="*/ 400962 h 706163"/>
              <a:gd name="connsiteX20" fmla="*/ 295275 w 1657350"/>
              <a:gd name="connsiteY20" fmla="*/ 439062 h 706163"/>
              <a:gd name="connsiteX21" fmla="*/ 276225 w 1657350"/>
              <a:gd name="connsiteY21" fmla="*/ 467637 h 706163"/>
              <a:gd name="connsiteX22" fmla="*/ 247650 w 1657350"/>
              <a:gd name="connsiteY22" fmla="*/ 486687 h 706163"/>
              <a:gd name="connsiteX23" fmla="*/ 228600 w 1657350"/>
              <a:gd name="connsiteY23" fmla="*/ 515262 h 706163"/>
              <a:gd name="connsiteX24" fmla="*/ 171450 w 1657350"/>
              <a:gd name="connsiteY24" fmla="*/ 553362 h 706163"/>
              <a:gd name="connsiteX25" fmla="*/ 123825 w 1657350"/>
              <a:gd name="connsiteY25" fmla="*/ 591462 h 706163"/>
              <a:gd name="connsiteX26" fmla="*/ 104775 w 1657350"/>
              <a:gd name="connsiteY26" fmla="*/ 620037 h 706163"/>
              <a:gd name="connsiteX27" fmla="*/ 76200 w 1657350"/>
              <a:gd name="connsiteY27" fmla="*/ 639087 h 706163"/>
              <a:gd name="connsiteX28" fmla="*/ 57150 w 1657350"/>
              <a:gd name="connsiteY28" fmla="*/ 667662 h 706163"/>
              <a:gd name="connsiteX29" fmla="*/ 28575 w 1657350"/>
              <a:gd name="connsiteY29" fmla="*/ 677187 h 706163"/>
              <a:gd name="connsiteX30" fmla="*/ 0 w 1657350"/>
              <a:gd name="connsiteY30" fmla="*/ 705762 h 7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57350" h="706163">
                <a:moveTo>
                  <a:pt x="1657350" y="10437"/>
                </a:moveTo>
                <a:cubicBezTo>
                  <a:pt x="1590219" y="-2989"/>
                  <a:pt x="1610389" y="-3961"/>
                  <a:pt x="1524000" y="10437"/>
                </a:cubicBezTo>
                <a:cubicBezTo>
                  <a:pt x="1476144" y="18413"/>
                  <a:pt x="1514113" y="24944"/>
                  <a:pt x="1457325" y="29487"/>
                </a:cubicBezTo>
                <a:cubicBezTo>
                  <a:pt x="1390787" y="34810"/>
                  <a:pt x="1323975" y="35837"/>
                  <a:pt x="1257300" y="39012"/>
                </a:cubicBezTo>
                <a:cubicBezTo>
                  <a:pt x="1099394" y="65330"/>
                  <a:pt x="1333834" y="27537"/>
                  <a:pt x="1104900" y="58062"/>
                </a:cubicBezTo>
                <a:cubicBezTo>
                  <a:pt x="1088853" y="60202"/>
                  <a:pt x="1073276" y="65125"/>
                  <a:pt x="1057275" y="67587"/>
                </a:cubicBezTo>
                <a:cubicBezTo>
                  <a:pt x="1031975" y="71479"/>
                  <a:pt x="1006475" y="73937"/>
                  <a:pt x="981075" y="77112"/>
                </a:cubicBezTo>
                <a:lnTo>
                  <a:pt x="866775" y="115212"/>
                </a:lnTo>
                <a:lnTo>
                  <a:pt x="838200" y="124737"/>
                </a:lnTo>
                <a:cubicBezTo>
                  <a:pt x="828675" y="127912"/>
                  <a:pt x="819365" y="131827"/>
                  <a:pt x="809625" y="134262"/>
                </a:cubicBezTo>
                <a:cubicBezTo>
                  <a:pt x="796925" y="137437"/>
                  <a:pt x="784064" y="140025"/>
                  <a:pt x="771525" y="143787"/>
                </a:cubicBezTo>
                <a:lnTo>
                  <a:pt x="685800" y="172362"/>
                </a:lnTo>
                <a:lnTo>
                  <a:pt x="600075" y="200937"/>
                </a:lnTo>
                <a:cubicBezTo>
                  <a:pt x="590550" y="204112"/>
                  <a:pt x="579854" y="204893"/>
                  <a:pt x="571500" y="210462"/>
                </a:cubicBezTo>
                <a:lnTo>
                  <a:pt x="542925" y="229512"/>
                </a:lnTo>
                <a:cubicBezTo>
                  <a:pt x="536575" y="239037"/>
                  <a:pt x="532490" y="250549"/>
                  <a:pt x="523875" y="258087"/>
                </a:cubicBezTo>
                <a:cubicBezTo>
                  <a:pt x="506645" y="273164"/>
                  <a:pt x="466725" y="296187"/>
                  <a:pt x="466725" y="296187"/>
                </a:cubicBezTo>
                <a:cubicBezTo>
                  <a:pt x="434975" y="343812"/>
                  <a:pt x="457200" y="318412"/>
                  <a:pt x="390525" y="362862"/>
                </a:cubicBezTo>
                <a:lnTo>
                  <a:pt x="361950" y="381912"/>
                </a:lnTo>
                <a:lnTo>
                  <a:pt x="333375" y="400962"/>
                </a:lnTo>
                <a:cubicBezTo>
                  <a:pt x="312593" y="463307"/>
                  <a:pt x="341457" y="402117"/>
                  <a:pt x="295275" y="439062"/>
                </a:cubicBezTo>
                <a:cubicBezTo>
                  <a:pt x="286336" y="446213"/>
                  <a:pt x="284320" y="459542"/>
                  <a:pt x="276225" y="467637"/>
                </a:cubicBezTo>
                <a:cubicBezTo>
                  <a:pt x="268130" y="475732"/>
                  <a:pt x="257175" y="480337"/>
                  <a:pt x="247650" y="486687"/>
                </a:cubicBezTo>
                <a:cubicBezTo>
                  <a:pt x="241300" y="496212"/>
                  <a:pt x="237215" y="507724"/>
                  <a:pt x="228600" y="515262"/>
                </a:cubicBezTo>
                <a:cubicBezTo>
                  <a:pt x="211370" y="530339"/>
                  <a:pt x="171450" y="553362"/>
                  <a:pt x="171450" y="553362"/>
                </a:cubicBezTo>
                <a:cubicBezTo>
                  <a:pt x="116855" y="635254"/>
                  <a:pt x="189550" y="538882"/>
                  <a:pt x="123825" y="591462"/>
                </a:cubicBezTo>
                <a:cubicBezTo>
                  <a:pt x="114886" y="598613"/>
                  <a:pt x="112870" y="611942"/>
                  <a:pt x="104775" y="620037"/>
                </a:cubicBezTo>
                <a:cubicBezTo>
                  <a:pt x="96680" y="628132"/>
                  <a:pt x="85725" y="632737"/>
                  <a:pt x="76200" y="639087"/>
                </a:cubicBezTo>
                <a:cubicBezTo>
                  <a:pt x="69850" y="648612"/>
                  <a:pt x="66089" y="660511"/>
                  <a:pt x="57150" y="667662"/>
                </a:cubicBezTo>
                <a:cubicBezTo>
                  <a:pt x="49310" y="673934"/>
                  <a:pt x="35675" y="670087"/>
                  <a:pt x="28575" y="677187"/>
                </a:cubicBezTo>
                <a:cubicBezTo>
                  <a:pt x="-6024" y="711786"/>
                  <a:pt x="43679" y="705762"/>
                  <a:pt x="0" y="705762"/>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a:off x="1543050" y="1536318"/>
            <a:ext cx="390525" cy="7428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1000"/>
                                        <p:tgtEl>
                                          <p:spTgt spid="4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25"/>
                                        </p:tgtEl>
                                      </p:cBhvr>
                                    </p:animEffect>
                                    <p:set>
                                      <p:cBhvr>
                                        <p:cTn id="12" dur="1" fill="hold">
                                          <p:stCondLst>
                                            <p:cond delay="499"/>
                                          </p:stCondLst>
                                        </p:cTn>
                                        <p:tgtEl>
                                          <p:spTgt spid="4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427"/>
                                        </p:tgtEl>
                                      </p:cBhvr>
                                    </p:animEffect>
                                    <p:set>
                                      <p:cBhvr>
                                        <p:cTn id="17" dur="1" fill="hold">
                                          <p:stCondLst>
                                            <p:cond delay="499"/>
                                          </p:stCondLst>
                                        </p:cTn>
                                        <p:tgtEl>
                                          <p:spTgt spid="4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440"/>
                                        </p:tgtEl>
                                      </p:cBhvr>
                                    </p:animEffect>
                                    <p:animScale>
                                      <p:cBhvr>
                                        <p:cTn id="22" dur="250" autoRev="1" fill="hold"/>
                                        <p:tgtEl>
                                          <p:spTgt spid="440"/>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428"/>
                                        </p:tgtEl>
                                        <p:attrNameLst>
                                          <p:attrName>style.visibility</p:attrName>
                                        </p:attrNameLst>
                                      </p:cBhvr>
                                      <p:to>
                                        <p:strVal val="visible"/>
                                      </p:to>
                                    </p:set>
                                    <p:anim calcmode="lin" valueType="num">
                                      <p:cBhvr additive="base">
                                        <p:cTn id="27" dur="500"/>
                                        <p:tgtEl>
                                          <p:spTgt spid="428"/>
                                        </p:tgtEl>
                                        <p:attrNameLst>
                                          <p:attrName>ppt_w</p:attrName>
                                        </p:attrNameLst>
                                      </p:cBhvr>
                                      <p:tavLst>
                                        <p:tav tm="0">
                                          <p:val>
                                            <p:strVal val="0"/>
                                          </p:val>
                                        </p:tav>
                                        <p:tav tm="100000">
                                          <p:val>
                                            <p:strVal val="#ppt_w"/>
                                          </p:val>
                                        </p:tav>
                                      </p:tavLst>
                                    </p:anim>
                                    <p:anim calcmode="lin" valueType="num">
                                      <p:cBhvr additive="base">
                                        <p:cTn id="28" dur="500"/>
                                        <p:tgtEl>
                                          <p:spTgt spid="428"/>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32"/>
                                        </p:tgtEl>
                                        <p:attrNameLst>
                                          <p:attrName>style.visibility</p:attrName>
                                        </p:attrNameLst>
                                      </p:cBhvr>
                                      <p:to>
                                        <p:strVal val="visible"/>
                                      </p:to>
                                    </p:set>
                                    <p:animEffect transition="in" filter="fade">
                                      <p:cBhvr>
                                        <p:cTn id="33" dur="500"/>
                                        <p:tgtEl>
                                          <p:spTgt spid="432"/>
                                        </p:tgtEl>
                                      </p:cBhvr>
                                    </p:animEffect>
                                  </p:childTnLst>
                                </p:cTn>
                              </p:par>
                              <p:par>
                                <p:cTn id="34" presetID="1" presetClass="entr" presetSubtype="0" fill="hold" nodeType="withEffect">
                                  <p:stCondLst>
                                    <p:cond delay="0"/>
                                  </p:stCondLst>
                                  <p:childTnLst>
                                    <p:set>
                                      <p:cBhvr>
                                        <p:cTn id="35" dur="1" fill="hold">
                                          <p:stCondLst>
                                            <p:cond delay="0"/>
                                          </p:stCondLst>
                                        </p:cTn>
                                        <p:tgtEl>
                                          <p:spTgt spid="431"/>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433"/>
                                        </p:tgtEl>
                                        <p:attrNameLst>
                                          <p:attrName>style.visibility</p:attrName>
                                        </p:attrNameLst>
                                      </p:cBhvr>
                                      <p:to>
                                        <p:strVal val="visible"/>
                                      </p:to>
                                    </p:set>
                                    <p:animEffect transition="in" filter="fade">
                                      <p:cBhvr>
                                        <p:cTn id="38" dur="1000"/>
                                        <p:tgtEl>
                                          <p:spTgt spid="4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30"/>
                                        </p:tgtEl>
                                        <p:attrNameLst>
                                          <p:attrName>style.visibility</p:attrName>
                                        </p:attrNameLst>
                                      </p:cBhvr>
                                      <p:to>
                                        <p:strVal val="visible"/>
                                      </p:to>
                                    </p:set>
                                    <p:animEffect transition="in" filter="fade">
                                      <p:cBhvr>
                                        <p:cTn id="43" dur="500"/>
                                        <p:tgtEl>
                                          <p:spTgt spid="430"/>
                                        </p:tgtEl>
                                      </p:cBhvr>
                                    </p:animEffect>
                                  </p:childTnLst>
                                </p:cTn>
                              </p:par>
                              <p:par>
                                <p:cTn id="44" presetID="10" presetClass="entr" presetSubtype="0" fill="hold" nodeType="withEffect">
                                  <p:stCondLst>
                                    <p:cond delay="0"/>
                                  </p:stCondLst>
                                  <p:childTnLst>
                                    <p:set>
                                      <p:cBhvr>
                                        <p:cTn id="45" dur="1" fill="hold">
                                          <p:stCondLst>
                                            <p:cond delay="0"/>
                                          </p:stCondLst>
                                        </p:cTn>
                                        <p:tgtEl>
                                          <p:spTgt spid="429"/>
                                        </p:tgtEl>
                                        <p:attrNameLst>
                                          <p:attrName>style.visibility</p:attrName>
                                        </p:attrNameLst>
                                      </p:cBhvr>
                                      <p:to>
                                        <p:strVal val="visible"/>
                                      </p:to>
                                    </p:set>
                                    <p:animEffect transition="in" filter="fade">
                                      <p:cBhvr>
                                        <p:cTn id="46" dur="500"/>
                                        <p:tgtEl>
                                          <p:spTgt spid="42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6"/>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434"/>
                                        </p:tgtEl>
                                        <p:attrNameLst>
                                          <p:attrName>style.visibility</p:attrName>
                                        </p:attrNameLst>
                                      </p:cBhvr>
                                      <p:to>
                                        <p:strVal val="visible"/>
                                      </p:to>
                                    </p:set>
                                    <p:animEffect transition="in" filter="fade">
                                      <p:cBhvr>
                                        <p:cTn id="53" dur="1000"/>
                                        <p:tgtEl>
                                          <p:spTgt spid="434"/>
                                        </p:tgtEl>
                                      </p:cBhvr>
                                    </p:animEffec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437"/>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435"/>
                                        </p:tgtEl>
                                        <p:attrNameLst>
                                          <p:attrName>style.visibility</p:attrName>
                                        </p:attrNameLst>
                                      </p:cBhvr>
                                      <p:to>
                                        <p:strVal val="visible"/>
                                      </p:to>
                                    </p:set>
                                    <p:animEffect transition="in" filter="fade">
                                      <p:cBhvr>
                                        <p:cTn id="59" dur="1000"/>
                                        <p:tgtEl>
                                          <p:spTgt spid="435"/>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1000"/>
                                        <p:tgtEl>
                                          <p:spTgt spid="3"/>
                                        </p:tgtEl>
                                      </p:cBhvr>
                                    </p:animEffect>
                                    <p:anim calcmode="lin" valueType="num">
                                      <p:cBhvr>
                                        <p:cTn id="65" dur="1000" fill="hold"/>
                                        <p:tgtEl>
                                          <p:spTgt spid="3"/>
                                        </p:tgtEl>
                                        <p:attrNameLst>
                                          <p:attrName>ppt_x</p:attrName>
                                        </p:attrNameLst>
                                      </p:cBhvr>
                                      <p:tavLst>
                                        <p:tav tm="0">
                                          <p:val>
                                            <p:strVal val="#ppt_x"/>
                                          </p:val>
                                        </p:tav>
                                        <p:tav tm="100000">
                                          <p:val>
                                            <p:strVal val="#ppt_x"/>
                                          </p:val>
                                        </p:tav>
                                      </p:tavLst>
                                    </p:anim>
                                    <p:anim calcmode="lin" valueType="num">
                                      <p:cBhvr>
                                        <p:cTn id="6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animBg="1"/>
      <p:bldP spid="427" grpId="0"/>
      <p:bldP spid="44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0"/>
          <p:cNvSpPr/>
          <p:nvPr/>
        </p:nvSpPr>
        <p:spPr>
          <a:xfrm rot="10800000" flipH="1">
            <a:off x="0" y="0"/>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452" name="Google Shape;452;p10"/>
          <p:cNvSpPr txBox="1"/>
          <p:nvPr/>
        </p:nvSpPr>
        <p:spPr>
          <a:xfrm>
            <a:off x="733978" y="5575278"/>
            <a:ext cx="3562076" cy="646331"/>
          </a:xfrm>
          <a:prstGeom prst="rect">
            <a:avLst/>
          </a:prstGeom>
          <a:noFill/>
          <a:ln>
            <a:noFill/>
          </a:ln>
        </p:spPr>
        <p:txBody>
          <a:bodyPr spcFirstLastPara="1" wrap="square" lIns="91425" tIns="45700" rIns="91425" bIns="45700" anchor="t" anchorCtr="0">
            <a:spAutoFit/>
          </a:bodyPr>
          <a:lstStyle/>
          <a:p>
            <a:pPr lvl="0" algn="ctr"/>
            <a:r>
              <a:rPr lang="en-US" sz="1800" b="1" i="0" u="none" strike="noStrike" cap="none"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Hình</a:t>
            </a:r>
            <a:r>
              <a:rPr lang="en-US" sz="1800" b="1" dirty="0">
                <a:solidFill>
                  <a:srgbClr val="002060"/>
                </a:solidFill>
                <a:latin typeface="Calibri"/>
                <a:ea typeface="Calibri"/>
                <a:cs typeface="Calibri"/>
                <a:sym typeface="Calibri"/>
              </a:rPr>
              <a:t> 1.1. </a:t>
            </a:r>
            <a:r>
              <a:rPr lang="en-US" sz="1800" b="1" dirty="0" err="1">
                <a:solidFill>
                  <a:srgbClr val="002060"/>
                </a:solidFill>
                <a:latin typeface="Calibri"/>
                <a:ea typeface="Calibri"/>
                <a:cs typeface="Calibri"/>
                <a:sym typeface="Calibri"/>
              </a:rPr>
              <a:t>Kinh</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tuyến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và</a:t>
            </a:r>
            <a:r>
              <a:rPr lang="en-US" sz="1800" b="1" dirty="0">
                <a:solidFill>
                  <a:srgbClr val="002060"/>
                </a:solidFill>
                <a:latin typeface="Calibri"/>
                <a:ea typeface="Calibri"/>
                <a:cs typeface="Calibri"/>
                <a:sym typeface="Calibri"/>
              </a:rPr>
              <a:t> </a:t>
            </a:r>
            <a:endParaRPr lang="en-US" sz="1800" dirty="0"/>
          </a:p>
          <a:p>
            <a:pPr lvl="0" algn="ctr"/>
            <a:r>
              <a:rPr lang="en-US" sz="1800" b="1" dirty="0" err="1">
                <a:solidFill>
                  <a:srgbClr val="002060"/>
                </a:solidFill>
                <a:latin typeface="Calibri"/>
                <a:ea typeface="Calibri"/>
                <a:cs typeface="Calibri"/>
                <a:sym typeface="Calibri"/>
              </a:rPr>
              <a:t>vĩ</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tuyến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trên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quả</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Địa</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cầu</a:t>
            </a:r>
            <a:endParaRPr lang="en-US" sz="1050" dirty="0">
              <a:solidFill>
                <a:schemeClr val="dk1"/>
              </a:solidFill>
              <a:latin typeface="Calibri"/>
              <a:ea typeface="Calibri"/>
              <a:cs typeface="Calibri"/>
              <a:sym typeface="Calibri"/>
            </a:endParaRPr>
          </a:p>
        </p:txBody>
      </p:sp>
      <p:sp>
        <p:nvSpPr>
          <p:cNvPr id="454" name="Google Shape;454;p10"/>
          <p:cNvSpPr txBox="1"/>
          <p:nvPr/>
        </p:nvSpPr>
        <p:spPr>
          <a:xfrm>
            <a:off x="4965279" y="10094928"/>
            <a:ext cx="6416463" cy="2814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Quan sát hình bên và xác định:</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1. Đường kinh tuyến gốc, vĩ tuyến gốc.</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2. So sánh độ dài các kinh tuyến với nhau và các vĩ tuyến với nhau.</a:t>
            </a:r>
            <a:endParaRPr/>
          </a:p>
          <a:p>
            <a:pPr marL="0" marR="0" lvl="0" indent="0" algn="just" rtl="0">
              <a:lnSpc>
                <a:spcPct val="150000"/>
              </a:lnSpc>
              <a:spcBef>
                <a:spcPts val="0"/>
              </a:spcBef>
              <a:spcAft>
                <a:spcPts val="0"/>
              </a:spcAft>
              <a:buNone/>
            </a:pPr>
            <a:r>
              <a:rPr lang="en-US" sz="2000" b="1">
                <a:solidFill>
                  <a:srgbClr val="002060"/>
                </a:solidFill>
                <a:latin typeface="Arial"/>
                <a:ea typeface="Arial"/>
                <a:cs typeface="Arial"/>
                <a:sym typeface="Arial"/>
              </a:rPr>
              <a:t>   3. Trên Trái Đất có bao nhiêu đường kinh tuyến? Bao nhiêu đường vĩ tuyến?</a:t>
            </a:r>
            <a:endParaRPr sz="3600" b="1">
              <a:solidFill>
                <a:srgbClr val="002060"/>
              </a:solidFill>
              <a:latin typeface="Arial"/>
              <a:ea typeface="Arial"/>
              <a:cs typeface="Arial"/>
              <a:sym typeface="Arial"/>
            </a:endParaRPr>
          </a:p>
        </p:txBody>
      </p:sp>
      <p:sp>
        <p:nvSpPr>
          <p:cNvPr id="455" name="Google Shape;455;p10"/>
          <p:cNvSpPr/>
          <p:nvPr/>
        </p:nvSpPr>
        <p:spPr>
          <a:xfrm>
            <a:off x="4835434" y="876952"/>
            <a:ext cx="7038408" cy="4762024"/>
          </a:xfrm>
          <a:prstGeom prst="rect">
            <a:avLst/>
          </a:prstGeom>
          <a:noFill/>
          <a:ln w="1905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56" name="Google Shape;456;p10" descr="Yếu Tố Biểu Tượng Tra Cứu Câu Hỏi Hình ảnh | Định dạng hình ảnh AI  401033918| vn.lovepik.com"/>
          <p:cNvPicPr preferRelativeResize="0"/>
          <p:nvPr/>
        </p:nvPicPr>
        <p:blipFill rotWithShape="1">
          <a:blip r:embed="rId3">
            <a:alphaModFix/>
          </a:blip>
          <a:srcRect/>
          <a:stretch/>
        </p:blipFill>
        <p:spPr>
          <a:xfrm>
            <a:off x="4835434" y="8605006"/>
            <a:ext cx="2064712" cy="2064712"/>
          </a:xfrm>
          <a:prstGeom prst="rect">
            <a:avLst/>
          </a:prstGeom>
          <a:noFill/>
          <a:ln>
            <a:noFill/>
          </a:ln>
        </p:spPr>
      </p:pic>
      <p:sp>
        <p:nvSpPr>
          <p:cNvPr id="457" name="Google Shape;457;p10"/>
          <p:cNvSpPr/>
          <p:nvPr/>
        </p:nvSpPr>
        <p:spPr>
          <a:xfrm>
            <a:off x="4296054" y="5698316"/>
            <a:ext cx="7697788" cy="749180"/>
          </a:xfrm>
          <a:prstGeom prst="roundRect">
            <a:avLst>
              <a:gd name="adj" fmla="val 23187"/>
            </a:avLst>
          </a:prstGeom>
          <a:solidFill>
            <a:srgbClr val="FFFFFF"/>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0000FF"/>
                </a:solidFill>
                <a:latin typeface="Arial"/>
                <a:ea typeface="Arial"/>
                <a:cs typeface="Arial"/>
                <a:sym typeface="Arial"/>
              </a:rPr>
              <a:t>        </a:t>
            </a:r>
            <a:r>
              <a:rPr lang="en-US" sz="3200" b="1" dirty="0" err="1">
                <a:solidFill>
                  <a:srgbClr val="0000FF"/>
                </a:solidFill>
                <a:latin typeface="Arial"/>
                <a:ea typeface="Arial"/>
                <a:cs typeface="Arial"/>
                <a:sym typeface="Arial"/>
              </a:rPr>
              <a:t>Đường</a:t>
            </a:r>
            <a:r>
              <a:rPr lang="en-US" sz="3200" b="1" dirty="0">
                <a:solidFill>
                  <a:srgbClr val="0000FF"/>
                </a:solidFill>
                <a:latin typeface="Arial"/>
                <a:ea typeface="Arial"/>
                <a:cs typeface="Arial"/>
                <a:sym typeface="Arial"/>
              </a:rPr>
              <a:t> </a:t>
            </a:r>
            <a:r>
              <a:rPr lang="en-US" sz="3200" b="1" dirty="0" err="1">
                <a:solidFill>
                  <a:srgbClr val="FF0000"/>
                </a:solidFill>
                <a:latin typeface="Arial"/>
                <a:ea typeface="Arial"/>
                <a:cs typeface="Arial"/>
                <a:sym typeface="Arial"/>
              </a:rPr>
              <a:t>vĩ</a:t>
            </a:r>
            <a:r>
              <a:rPr lang="en-US" sz="3200" b="1" dirty="0">
                <a:solidFill>
                  <a:srgbClr val="FF0000"/>
                </a:solidFill>
                <a:latin typeface="Arial"/>
                <a:ea typeface="Arial"/>
                <a:cs typeface="Arial"/>
                <a:sym typeface="Arial"/>
              </a:rPr>
              <a:t> </a:t>
            </a:r>
            <a:r>
              <a:rPr lang="en-US" sz="3200" b="1" dirty="0" err="1">
                <a:solidFill>
                  <a:srgbClr val="FF0000"/>
                </a:solidFill>
                <a:latin typeface="Arial"/>
                <a:ea typeface="Arial"/>
                <a:cs typeface="Arial"/>
                <a:sym typeface="Arial"/>
              </a:rPr>
              <a:t>tuyến</a:t>
            </a:r>
            <a:r>
              <a:rPr lang="en-US" sz="3200" b="1" dirty="0">
                <a:solidFill>
                  <a:srgbClr val="FF0000"/>
                </a:solidFill>
                <a:latin typeface="Arial"/>
                <a:ea typeface="Arial"/>
                <a:cs typeface="Arial"/>
                <a:sym typeface="Arial"/>
              </a:rPr>
              <a:t> </a:t>
            </a:r>
            <a:r>
              <a:rPr lang="en-US" sz="3200" b="1" dirty="0" err="1">
                <a:solidFill>
                  <a:srgbClr val="0000FF"/>
                </a:solidFill>
                <a:latin typeface="Arial"/>
                <a:ea typeface="Arial"/>
                <a:cs typeface="Arial"/>
                <a:sym typeface="Arial"/>
              </a:rPr>
              <a:t>nào</a:t>
            </a:r>
            <a:r>
              <a:rPr lang="en-US" sz="3200" b="1" dirty="0">
                <a:solidFill>
                  <a:srgbClr val="0000FF"/>
                </a:solidFill>
                <a:latin typeface="Arial"/>
                <a:ea typeface="Arial"/>
                <a:cs typeface="Arial"/>
                <a:sym typeface="Arial"/>
              </a:rPr>
              <a:t> </a:t>
            </a:r>
            <a:r>
              <a:rPr lang="en-US" sz="3200" b="1" dirty="0" err="1">
                <a:solidFill>
                  <a:srgbClr val="0000FF"/>
                </a:solidFill>
                <a:latin typeface="Arial"/>
                <a:ea typeface="Arial"/>
                <a:cs typeface="Arial"/>
                <a:sym typeface="Arial"/>
              </a:rPr>
              <a:t>có</a:t>
            </a:r>
            <a:r>
              <a:rPr lang="en-US" sz="3200" b="1" dirty="0">
                <a:solidFill>
                  <a:srgbClr val="0000FF"/>
                </a:solidFill>
                <a:latin typeface="Arial"/>
                <a:ea typeface="Arial"/>
                <a:cs typeface="Arial"/>
                <a:sym typeface="Arial"/>
              </a:rPr>
              <a:t> </a:t>
            </a:r>
            <a:r>
              <a:rPr lang="en-US" sz="3200" b="1" dirty="0" err="1">
                <a:solidFill>
                  <a:srgbClr val="0000FF"/>
                </a:solidFill>
                <a:latin typeface="Arial"/>
                <a:ea typeface="Arial"/>
                <a:cs typeface="Arial"/>
                <a:sym typeface="Arial"/>
              </a:rPr>
              <a:t>độ</a:t>
            </a:r>
            <a:r>
              <a:rPr lang="en-US" sz="3200" b="1" dirty="0">
                <a:solidFill>
                  <a:srgbClr val="0000FF"/>
                </a:solidFill>
                <a:latin typeface="Arial"/>
                <a:ea typeface="Arial"/>
                <a:cs typeface="Arial"/>
                <a:sym typeface="Arial"/>
              </a:rPr>
              <a:t> </a:t>
            </a:r>
            <a:r>
              <a:rPr lang="en-US" sz="3200" b="1" dirty="0" err="1">
                <a:solidFill>
                  <a:srgbClr val="0000FF"/>
                </a:solidFill>
                <a:latin typeface="Arial"/>
                <a:ea typeface="Arial"/>
                <a:cs typeface="Arial"/>
                <a:sym typeface="Arial"/>
              </a:rPr>
              <a:t>dài</a:t>
            </a:r>
            <a:r>
              <a:rPr lang="en-US" sz="3200" b="1" dirty="0">
                <a:solidFill>
                  <a:srgbClr val="0000FF"/>
                </a:solidFill>
                <a:latin typeface="Arial"/>
                <a:ea typeface="Arial"/>
                <a:cs typeface="Arial"/>
                <a:sym typeface="Arial"/>
              </a:rPr>
              <a:t> </a:t>
            </a:r>
            <a:r>
              <a:rPr lang="en-US" sz="3200" b="1" dirty="0" err="1">
                <a:solidFill>
                  <a:srgbClr val="0000FF"/>
                </a:solidFill>
                <a:latin typeface="Arial"/>
                <a:ea typeface="Arial"/>
                <a:cs typeface="Arial"/>
                <a:sym typeface="Arial"/>
              </a:rPr>
              <a:t>lớn</a:t>
            </a:r>
            <a:r>
              <a:rPr lang="en-US" sz="3200" b="1" dirty="0">
                <a:solidFill>
                  <a:srgbClr val="0000FF"/>
                </a:solidFill>
                <a:latin typeface="Arial"/>
                <a:ea typeface="Arial"/>
                <a:cs typeface="Arial"/>
                <a:sym typeface="Arial"/>
              </a:rPr>
              <a:t> </a:t>
            </a:r>
            <a:r>
              <a:rPr lang="en-US" sz="3200" b="1" dirty="0" err="1">
                <a:solidFill>
                  <a:srgbClr val="0000FF"/>
                </a:solidFill>
                <a:latin typeface="Arial"/>
                <a:ea typeface="Arial"/>
                <a:cs typeface="Arial"/>
                <a:sym typeface="Arial"/>
              </a:rPr>
              <a:t>nhất</a:t>
            </a:r>
            <a:r>
              <a:rPr lang="en-US" sz="3200" b="1" dirty="0">
                <a:solidFill>
                  <a:srgbClr val="0000FF"/>
                </a:solidFill>
                <a:latin typeface="Arial"/>
                <a:ea typeface="Arial"/>
                <a:cs typeface="Arial"/>
                <a:sym typeface="Arial"/>
              </a:rPr>
              <a:t>?</a:t>
            </a:r>
            <a:endParaRPr sz="2400" b="1" i="0" u="none" strike="noStrike" cap="none" dirty="0">
              <a:solidFill>
                <a:srgbClr val="FF0000"/>
              </a:solidFill>
              <a:latin typeface="Arial"/>
              <a:ea typeface="Arial"/>
              <a:cs typeface="Arial"/>
              <a:sym typeface="Arial"/>
            </a:endParaRPr>
          </a:p>
        </p:txBody>
      </p:sp>
      <p:sp>
        <p:nvSpPr>
          <p:cNvPr id="458" name="Google Shape;458;p10"/>
          <p:cNvSpPr txBox="1"/>
          <p:nvPr/>
        </p:nvSpPr>
        <p:spPr>
          <a:xfrm>
            <a:off x="3076174" y="960409"/>
            <a:ext cx="9115826"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002060"/>
                </a:solidFill>
                <a:latin typeface="Times New Roman" pitchFamily="18" charset="0"/>
                <a:ea typeface="Calibri"/>
                <a:cs typeface="Times New Roman" pitchFamily="18" charset="0"/>
                <a:sym typeface="Calibri"/>
              </a:rPr>
              <a:t>  </a:t>
            </a:r>
            <a:r>
              <a:rPr lang="en-US" sz="3200" b="1" dirty="0" err="1">
                <a:solidFill>
                  <a:srgbClr val="FF0000"/>
                </a:solidFill>
                <a:latin typeface="Times New Roman" pitchFamily="18" charset="0"/>
                <a:ea typeface="Calibri"/>
                <a:cs typeface="Times New Roman" pitchFamily="18" charset="0"/>
                <a:sym typeface="Calibri"/>
              </a:rPr>
              <a:t>Vĩ</a:t>
            </a:r>
            <a:r>
              <a:rPr lang="en-US" sz="3200" b="1" dirty="0">
                <a:solidFill>
                  <a:srgbClr val="FF0000"/>
                </a:solidFill>
                <a:latin typeface="Times New Roman" pitchFamily="18" charset="0"/>
                <a:ea typeface="Calibri"/>
                <a:cs typeface="Times New Roman" pitchFamily="18" charset="0"/>
                <a:sym typeface="Calibri"/>
              </a:rPr>
              <a:t> </a:t>
            </a:r>
            <a:r>
              <a:rPr lang="en-US" sz="3200" b="1" dirty="0" err="1">
                <a:solidFill>
                  <a:srgbClr val="FF0000"/>
                </a:solidFill>
                <a:latin typeface="Times New Roman" pitchFamily="18" charset="0"/>
                <a:ea typeface="Calibri"/>
                <a:cs typeface="Times New Roman" pitchFamily="18" charset="0"/>
                <a:sym typeface="Calibri"/>
              </a:rPr>
              <a:t>tuyến</a:t>
            </a:r>
            <a:r>
              <a:rPr lang="en-US" sz="3200" b="1" dirty="0">
                <a:solidFill>
                  <a:srgbClr val="FF0000"/>
                </a:solidFill>
                <a:latin typeface="Times New Roman" pitchFamily="18" charset="0"/>
                <a:ea typeface="Calibri"/>
                <a:cs typeface="Times New Roman" pitchFamily="18" charset="0"/>
                <a:sym typeface="Calibri"/>
              </a:rPr>
              <a:t> </a:t>
            </a:r>
            <a:r>
              <a:rPr lang="en-US" sz="3200" b="1" dirty="0" err="1">
                <a:solidFill>
                  <a:srgbClr val="FF0000"/>
                </a:solidFill>
                <a:latin typeface="Times New Roman" pitchFamily="18" charset="0"/>
                <a:ea typeface="Calibri"/>
                <a:cs typeface="Times New Roman" pitchFamily="18" charset="0"/>
                <a:sym typeface="Calibri"/>
              </a:rPr>
              <a:t>gốc</a:t>
            </a:r>
            <a:r>
              <a:rPr lang="en-US" sz="3200" b="1" dirty="0">
                <a:solidFill>
                  <a:srgbClr val="FF0000"/>
                </a:solidFill>
                <a:latin typeface="Times New Roman" pitchFamily="18" charset="0"/>
                <a:ea typeface="Calibri"/>
                <a:cs typeface="Times New Roman" pitchFamily="18" charset="0"/>
                <a:sym typeface="Calibri"/>
              </a:rPr>
              <a:t>: </a:t>
            </a:r>
            <a:r>
              <a:rPr lang="en-US" sz="2800" b="1" dirty="0">
                <a:solidFill>
                  <a:srgbClr val="0000FF"/>
                </a:solidFill>
                <a:latin typeface="Times New Roman" pitchFamily="18" charset="0"/>
                <a:ea typeface="Calibri"/>
                <a:cs typeface="Times New Roman" pitchFamily="18" charset="0"/>
                <a:sym typeface="Calibri"/>
              </a:rPr>
              <a:t>0</a:t>
            </a:r>
            <a:r>
              <a:rPr lang="en-US" sz="2800" b="1" baseline="30000" dirty="0">
                <a:solidFill>
                  <a:srgbClr val="0000FF"/>
                </a:solidFill>
                <a:latin typeface="Times New Roman" pitchFamily="18" charset="0"/>
                <a:ea typeface="Calibri"/>
                <a:cs typeface="Times New Roman" pitchFamily="18" charset="0"/>
                <a:sym typeface="Calibri"/>
              </a:rPr>
              <a:t>0  </a:t>
            </a:r>
            <a:r>
              <a:rPr lang="en-US" sz="2800" b="1" dirty="0" smtClean="0">
                <a:solidFill>
                  <a:srgbClr val="0000FF"/>
                </a:solidFill>
                <a:latin typeface="Times New Roman" pitchFamily="18" charset="0"/>
                <a:ea typeface="Calibri"/>
                <a:cs typeface="Times New Roman" pitchFamily="18" charset="0"/>
                <a:sym typeface="Calibri"/>
              </a:rPr>
              <a:t>(</a:t>
            </a:r>
            <a:r>
              <a:rPr lang="en-US" sz="2800" b="1" dirty="0" err="1" smtClean="0">
                <a:solidFill>
                  <a:srgbClr val="0000FF"/>
                </a:solidFill>
                <a:latin typeface="Times New Roman" pitchFamily="18" charset="0"/>
                <a:ea typeface="Calibri"/>
                <a:cs typeface="Times New Roman" pitchFamily="18" charset="0"/>
                <a:sym typeface="Calibri"/>
              </a:rPr>
              <a:t>đường</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a:solidFill>
                  <a:srgbClr val="0000FF"/>
                </a:solidFill>
                <a:latin typeface="Times New Roman" pitchFamily="18" charset="0"/>
                <a:ea typeface="Calibri"/>
                <a:cs typeface="Times New Roman" pitchFamily="18" charset="0"/>
                <a:sym typeface="Calibri"/>
              </a:rPr>
              <a:t>xích</a:t>
            </a:r>
            <a:r>
              <a:rPr lang="en-US" sz="2800" b="1" dirty="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đạo</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là</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vĩ</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tuyến</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lớn</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nhất</a:t>
            </a:r>
            <a:r>
              <a:rPr lang="en-US" sz="2800" b="1" dirty="0" smtClean="0">
                <a:solidFill>
                  <a:srgbClr val="0000FF"/>
                </a:solidFill>
                <a:latin typeface="Times New Roman" pitchFamily="18" charset="0"/>
                <a:ea typeface="Calibri"/>
                <a:cs typeface="Times New Roman" pitchFamily="18" charset="0"/>
                <a:sym typeface="Calibri"/>
              </a:rPr>
              <a:t> chia </a:t>
            </a:r>
            <a:r>
              <a:rPr lang="en-US" sz="2800" b="1" dirty="0" err="1">
                <a:solidFill>
                  <a:srgbClr val="0000FF"/>
                </a:solidFill>
                <a:latin typeface="Times New Roman" pitchFamily="18" charset="0"/>
                <a:ea typeface="Calibri"/>
                <a:cs typeface="Times New Roman" pitchFamily="18" charset="0"/>
                <a:sym typeface="Calibri"/>
              </a:rPr>
              <a:t>quả</a:t>
            </a:r>
            <a:r>
              <a:rPr lang="en-US" sz="2800" b="1" dirty="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địa</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cầu</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a:solidFill>
                  <a:srgbClr val="0000FF"/>
                </a:solidFill>
                <a:latin typeface="Times New Roman" pitchFamily="18" charset="0"/>
                <a:ea typeface="Calibri"/>
                <a:cs typeface="Times New Roman" pitchFamily="18" charset="0"/>
                <a:sym typeface="Calibri"/>
              </a:rPr>
              <a:t>thành</a:t>
            </a:r>
            <a:r>
              <a:rPr lang="en-US" sz="2800" b="1" dirty="0">
                <a:solidFill>
                  <a:srgbClr val="0000FF"/>
                </a:solidFill>
                <a:latin typeface="Times New Roman" pitchFamily="18" charset="0"/>
                <a:ea typeface="Calibri"/>
                <a:cs typeface="Times New Roman" pitchFamily="18" charset="0"/>
                <a:sym typeface="Calibri"/>
              </a:rPr>
              <a:t> 2 </a:t>
            </a:r>
            <a:r>
              <a:rPr lang="en-US" sz="2800" b="1" dirty="0" err="1" smtClean="0">
                <a:solidFill>
                  <a:srgbClr val="0000FF"/>
                </a:solidFill>
                <a:latin typeface="Times New Roman" pitchFamily="18" charset="0"/>
                <a:ea typeface="Calibri"/>
                <a:cs typeface="Times New Roman" pitchFamily="18" charset="0"/>
                <a:sym typeface="Calibri"/>
              </a:rPr>
              <a:t>nửa</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cầu</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Bắc</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và</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nửa</a:t>
            </a:r>
            <a:r>
              <a:rPr lang="en-US" sz="2800" b="1" dirty="0" smtClean="0">
                <a:solidFill>
                  <a:srgbClr val="0000FF"/>
                </a:solidFill>
                <a:latin typeface="Times New Roman" pitchFamily="18" charset="0"/>
                <a:ea typeface="Calibri"/>
                <a:cs typeface="Times New Roman" pitchFamily="18" charset="0"/>
                <a:sym typeface="Calibri"/>
              </a:rPr>
              <a:t> </a:t>
            </a:r>
            <a:r>
              <a:rPr lang="en-US" sz="2800" b="1" dirty="0" err="1" smtClean="0">
                <a:solidFill>
                  <a:srgbClr val="0000FF"/>
                </a:solidFill>
                <a:latin typeface="Times New Roman" pitchFamily="18" charset="0"/>
                <a:ea typeface="Calibri"/>
                <a:cs typeface="Times New Roman" pitchFamily="18" charset="0"/>
                <a:sym typeface="Calibri"/>
              </a:rPr>
              <a:t>cầu</a:t>
            </a:r>
            <a:r>
              <a:rPr lang="en-US" sz="2800" b="1" dirty="0" smtClean="0">
                <a:solidFill>
                  <a:srgbClr val="0000FF"/>
                </a:solidFill>
                <a:latin typeface="Times New Roman" pitchFamily="18" charset="0"/>
                <a:ea typeface="Calibri"/>
                <a:cs typeface="Times New Roman" pitchFamily="18" charset="0"/>
                <a:sym typeface="Calibri"/>
              </a:rPr>
              <a:t> Nam.</a:t>
            </a:r>
            <a:endParaRPr sz="1600" b="1" dirty="0">
              <a:solidFill>
                <a:srgbClr val="0000FF"/>
              </a:solidFill>
              <a:latin typeface="Times New Roman" pitchFamily="18" charset="0"/>
              <a:ea typeface="Calibri"/>
              <a:cs typeface="Times New Roman" pitchFamily="18" charset="0"/>
              <a:sym typeface="Calibri"/>
            </a:endParaRPr>
          </a:p>
        </p:txBody>
      </p:sp>
      <p:pic>
        <p:nvPicPr>
          <p:cNvPr id="469" name="Google Shape;469;p10" descr="Yếu Tố Biểu Tượng Tra Cứu Câu Hỏi Hình ảnh | Định dạng hình ảnh AI  401033918| vn.lovepik.com"/>
          <p:cNvPicPr preferRelativeResize="0"/>
          <p:nvPr/>
        </p:nvPicPr>
        <p:blipFill rotWithShape="1">
          <a:blip r:embed="rId3">
            <a:alphaModFix/>
          </a:blip>
          <a:srcRect/>
          <a:stretch/>
        </p:blipFill>
        <p:spPr>
          <a:xfrm>
            <a:off x="3802776" y="5399941"/>
            <a:ext cx="1404427" cy="1404427"/>
          </a:xfrm>
          <a:prstGeom prst="rect">
            <a:avLst/>
          </a:prstGeom>
          <a:noFill/>
          <a:ln>
            <a:noFill/>
          </a:ln>
        </p:spPr>
      </p:pic>
      <p:cxnSp>
        <p:nvCxnSpPr>
          <p:cNvPr id="470" name="Google Shape;470;p10"/>
          <p:cNvCxnSpPr>
            <a:stCxn id="471" idx="1"/>
          </p:cNvCxnSpPr>
          <p:nvPr/>
        </p:nvCxnSpPr>
        <p:spPr>
          <a:xfrm flipH="1">
            <a:off x="7165270" y="3824289"/>
            <a:ext cx="1485900" cy="459300"/>
          </a:xfrm>
          <a:prstGeom prst="straightConnector1">
            <a:avLst/>
          </a:prstGeom>
          <a:noFill/>
          <a:ln w="19050" cap="flat" cmpd="sng">
            <a:solidFill>
              <a:srgbClr val="FF0000"/>
            </a:solidFill>
            <a:prstDash val="solid"/>
            <a:miter lim="800000"/>
            <a:headEnd type="none" w="sm" len="sm"/>
            <a:tailEnd type="triangle" w="med" len="med"/>
          </a:ln>
        </p:spPr>
      </p:cxnSp>
      <p:grpSp>
        <p:nvGrpSpPr>
          <p:cNvPr id="472" name="Google Shape;472;p10"/>
          <p:cNvGrpSpPr/>
          <p:nvPr/>
        </p:nvGrpSpPr>
        <p:grpSpPr>
          <a:xfrm>
            <a:off x="5085152" y="2010702"/>
            <a:ext cx="6495434" cy="3350274"/>
            <a:chOff x="5318902" y="2016733"/>
            <a:chExt cx="6495434" cy="3350274"/>
          </a:xfrm>
        </p:grpSpPr>
        <p:grpSp>
          <p:nvGrpSpPr>
            <p:cNvPr id="473" name="Google Shape;473;p10"/>
            <p:cNvGrpSpPr/>
            <p:nvPr/>
          </p:nvGrpSpPr>
          <p:grpSpPr>
            <a:xfrm>
              <a:off x="5318902" y="2016733"/>
              <a:ext cx="6495434" cy="3350274"/>
              <a:chOff x="5318902" y="2016733"/>
              <a:chExt cx="6495434" cy="3350274"/>
            </a:xfrm>
          </p:grpSpPr>
          <p:grpSp>
            <p:nvGrpSpPr>
              <p:cNvPr id="474" name="Google Shape;474;p10"/>
              <p:cNvGrpSpPr/>
              <p:nvPr/>
            </p:nvGrpSpPr>
            <p:grpSpPr>
              <a:xfrm>
                <a:off x="5318902" y="2016733"/>
                <a:ext cx="6495434" cy="3350274"/>
                <a:chOff x="5318902" y="2016733"/>
                <a:chExt cx="6495434" cy="3350274"/>
              </a:xfrm>
            </p:grpSpPr>
            <p:pic>
              <p:nvPicPr>
                <p:cNvPr id="475" name="Google Shape;475;p10"/>
                <p:cNvPicPr preferRelativeResize="0"/>
                <p:nvPr/>
              </p:nvPicPr>
              <p:blipFill rotWithShape="1">
                <a:blip r:embed="rId4">
                  <a:alphaModFix/>
                </a:blip>
                <a:srcRect/>
                <a:stretch/>
              </p:blipFill>
              <p:spPr>
                <a:xfrm>
                  <a:off x="5318902" y="2016733"/>
                  <a:ext cx="6495434" cy="3350274"/>
                </a:xfrm>
                <a:prstGeom prst="rect">
                  <a:avLst/>
                </a:prstGeom>
                <a:noFill/>
                <a:ln>
                  <a:noFill/>
                </a:ln>
              </p:spPr>
            </p:pic>
            <p:sp>
              <p:nvSpPr>
                <p:cNvPr id="476" name="Google Shape;476;p10"/>
                <p:cNvSpPr/>
                <p:nvPr/>
              </p:nvSpPr>
              <p:spPr>
                <a:xfrm>
                  <a:off x="8762035" y="2467096"/>
                  <a:ext cx="2511707" cy="2533167"/>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10"/>
                <p:cNvSpPr/>
                <p:nvPr/>
              </p:nvSpPr>
              <p:spPr>
                <a:xfrm>
                  <a:off x="8773160" y="3749040"/>
                  <a:ext cx="2484120" cy="245634"/>
                </a:xfrm>
                <a:custGeom>
                  <a:avLst/>
                  <a:gdLst/>
                  <a:ahLst/>
                  <a:cxnLst/>
                  <a:rect l="l" t="t" r="r" b="b"/>
                  <a:pathLst>
                    <a:path w="2484120" h="245634" extrusionOk="0">
                      <a:moveTo>
                        <a:pt x="0" y="0"/>
                      </a:moveTo>
                      <a:cubicBezTo>
                        <a:pt x="28786" y="27940"/>
                        <a:pt x="57573" y="55880"/>
                        <a:pt x="111760" y="81280"/>
                      </a:cubicBezTo>
                      <a:cubicBezTo>
                        <a:pt x="165947" y="106680"/>
                        <a:pt x="231140" y="131233"/>
                        <a:pt x="325120" y="152400"/>
                      </a:cubicBezTo>
                      <a:cubicBezTo>
                        <a:pt x="419100" y="173567"/>
                        <a:pt x="555413" y="194733"/>
                        <a:pt x="675640" y="208280"/>
                      </a:cubicBezTo>
                      <a:cubicBezTo>
                        <a:pt x="795867" y="221827"/>
                        <a:pt x="893233" y="227753"/>
                        <a:pt x="1046480" y="233680"/>
                      </a:cubicBezTo>
                      <a:cubicBezTo>
                        <a:pt x="1199727" y="239607"/>
                        <a:pt x="1432560" y="249767"/>
                        <a:pt x="1595120" y="243840"/>
                      </a:cubicBezTo>
                      <a:cubicBezTo>
                        <a:pt x="1757680" y="237913"/>
                        <a:pt x="1907540" y="215053"/>
                        <a:pt x="2021840" y="198120"/>
                      </a:cubicBezTo>
                      <a:cubicBezTo>
                        <a:pt x="2136140" y="181187"/>
                        <a:pt x="2203873" y="165947"/>
                        <a:pt x="2280920" y="142240"/>
                      </a:cubicBezTo>
                      <a:cubicBezTo>
                        <a:pt x="2357967" y="118533"/>
                        <a:pt x="2421043" y="87206"/>
                        <a:pt x="2484120" y="55880"/>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7" name="Google Shape;477;p10"/>
                <p:cNvSpPr/>
                <p:nvPr/>
              </p:nvSpPr>
              <p:spPr>
                <a:xfrm>
                  <a:off x="8793480" y="3484615"/>
                  <a:ext cx="2458720" cy="244105"/>
                </a:xfrm>
                <a:custGeom>
                  <a:avLst/>
                  <a:gdLst/>
                  <a:ahLst/>
                  <a:cxnLst/>
                  <a:rect l="l" t="t" r="r" b="b"/>
                  <a:pathLst>
                    <a:path w="2458720" h="244105" extrusionOk="0">
                      <a:moveTo>
                        <a:pt x="0" y="208545"/>
                      </a:moveTo>
                      <a:cubicBezTo>
                        <a:pt x="38946" y="181028"/>
                        <a:pt x="77893" y="153512"/>
                        <a:pt x="127000" y="132345"/>
                      </a:cubicBezTo>
                      <a:cubicBezTo>
                        <a:pt x="176107" y="111178"/>
                        <a:pt x="224367" y="95938"/>
                        <a:pt x="294640" y="81545"/>
                      </a:cubicBezTo>
                      <a:cubicBezTo>
                        <a:pt x="364913" y="67152"/>
                        <a:pt x="458893" y="56145"/>
                        <a:pt x="548640" y="45985"/>
                      </a:cubicBezTo>
                      <a:cubicBezTo>
                        <a:pt x="638387" y="35825"/>
                        <a:pt x="833120" y="20585"/>
                        <a:pt x="833120" y="20585"/>
                      </a:cubicBezTo>
                      <a:cubicBezTo>
                        <a:pt x="927947" y="12965"/>
                        <a:pt x="1007533" y="1958"/>
                        <a:pt x="1117600" y="265"/>
                      </a:cubicBezTo>
                      <a:cubicBezTo>
                        <a:pt x="1227667" y="-1428"/>
                        <a:pt x="1378373" y="5345"/>
                        <a:pt x="1493520" y="10425"/>
                      </a:cubicBezTo>
                      <a:cubicBezTo>
                        <a:pt x="1608667" y="15505"/>
                        <a:pt x="1692487" y="14658"/>
                        <a:pt x="1808480" y="30745"/>
                      </a:cubicBezTo>
                      <a:cubicBezTo>
                        <a:pt x="1924473" y="46832"/>
                        <a:pt x="2094653" y="84932"/>
                        <a:pt x="2189480" y="106945"/>
                      </a:cubicBezTo>
                      <a:cubicBezTo>
                        <a:pt x="2284307" y="128958"/>
                        <a:pt x="2332567" y="139965"/>
                        <a:pt x="2377440" y="162825"/>
                      </a:cubicBezTo>
                      <a:cubicBezTo>
                        <a:pt x="2422313" y="185685"/>
                        <a:pt x="2440516" y="214895"/>
                        <a:pt x="2458720" y="244105"/>
                      </a:cubicBezTo>
                    </a:path>
                  </a:pathLst>
                </a:cu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10"/>
                <p:cNvSpPr/>
                <p:nvPr/>
              </p:nvSpPr>
              <p:spPr>
                <a:xfrm>
                  <a:off x="9438566" y="2809240"/>
                  <a:ext cx="1325954" cy="518160"/>
                </a:xfrm>
                <a:custGeom>
                  <a:avLst/>
                  <a:gdLst/>
                  <a:ahLst/>
                  <a:cxnLst/>
                  <a:rect l="l" t="t" r="r" b="b"/>
                  <a:pathLst>
                    <a:path w="1325954" h="518160" extrusionOk="0">
                      <a:moveTo>
                        <a:pt x="74" y="386080"/>
                      </a:moveTo>
                      <a:cubicBezTo>
                        <a:pt x="-773" y="327660"/>
                        <a:pt x="5222" y="162324"/>
                        <a:pt x="35634" y="55880"/>
                      </a:cubicBezTo>
                      <a:cubicBezTo>
                        <a:pt x="42113" y="33202"/>
                        <a:pt x="78570" y="35219"/>
                        <a:pt x="101674" y="30480"/>
                      </a:cubicBezTo>
                      <a:cubicBezTo>
                        <a:pt x="145089" y="21574"/>
                        <a:pt x="189764" y="20627"/>
                        <a:pt x="233754" y="15240"/>
                      </a:cubicBezTo>
                      <a:lnTo>
                        <a:pt x="350594" y="0"/>
                      </a:lnTo>
                      <a:lnTo>
                        <a:pt x="1224354" y="15240"/>
                      </a:lnTo>
                      <a:cubicBezTo>
                        <a:pt x="1253108" y="17416"/>
                        <a:pt x="1276586" y="45805"/>
                        <a:pt x="1290394" y="71120"/>
                      </a:cubicBezTo>
                      <a:cubicBezTo>
                        <a:pt x="1304045" y="96147"/>
                        <a:pt x="1319712" y="208347"/>
                        <a:pt x="1325954" y="248920"/>
                      </a:cubicBezTo>
                      <a:cubicBezTo>
                        <a:pt x="1314101" y="282787"/>
                        <a:pt x="1318935" y="328775"/>
                        <a:pt x="1290394" y="350520"/>
                      </a:cubicBezTo>
                      <a:cubicBezTo>
                        <a:pt x="1240558" y="388491"/>
                        <a:pt x="1173377" y="396284"/>
                        <a:pt x="1112594" y="411480"/>
                      </a:cubicBezTo>
                      <a:cubicBezTo>
                        <a:pt x="1020835" y="434420"/>
                        <a:pt x="971425" y="449582"/>
                        <a:pt x="878914" y="462280"/>
                      </a:cubicBezTo>
                      <a:cubicBezTo>
                        <a:pt x="830004" y="468993"/>
                        <a:pt x="780426" y="470261"/>
                        <a:pt x="731594" y="477520"/>
                      </a:cubicBezTo>
                      <a:cubicBezTo>
                        <a:pt x="655040" y="488900"/>
                        <a:pt x="502994" y="518160"/>
                        <a:pt x="502994" y="518160"/>
                      </a:cubicBezTo>
                      <a:cubicBezTo>
                        <a:pt x="448807" y="506307"/>
                        <a:pt x="395147" y="491719"/>
                        <a:pt x="340434" y="482600"/>
                      </a:cubicBezTo>
                      <a:cubicBezTo>
                        <a:pt x="320114" y="479213"/>
                        <a:pt x="299348" y="477860"/>
                        <a:pt x="279474" y="472440"/>
                      </a:cubicBezTo>
                      <a:cubicBezTo>
                        <a:pt x="88804" y="420439"/>
                        <a:pt x="259054" y="444381"/>
                        <a:pt x="55954" y="426720"/>
                      </a:cubicBezTo>
                      <a:cubicBezTo>
                        <a:pt x="50874" y="419947"/>
                        <a:pt x="44915" y="413751"/>
                        <a:pt x="40714" y="406400"/>
                      </a:cubicBezTo>
                      <a:cubicBezTo>
                        <a:pt x="28159" y="384429"/>
                        <a:pt x="921" y="444500"/>
                        <a:pt x="74" y="386080"/>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9" name="Google Shape;479;p10"/>
                <p:cNvSpPr/>
                <p:nvPr/>
              </p:nvSpPr>
              <p:spPr>
                <a:xfrm>
                  <a:off x="9438566" y="4166291"/>
                  <a:ext cx="1325954" cy="518160"/>
                </a:xfrm>
                <a:custGeom>
                  <a:avLst/>
                  <a:gdLst/>
                  <a:ahLst/>
                  <a:cxnLst/>
                  <a:rect l="l" t="t" r="r" b="b"/>
                  <a:pathLst>
                    <a:path w="1325954" h="518160" extrusionOk="0">
                      <a:moveTo>
                        <a:pt x="74" y="386080"/>
                      </a:moveTo>
                      <a:cubicBezTo>
                        <a:pt x="-773" y="327660"/>
                        <a:pt x="5222" y="162324"/>
                        <a:pt x="35634" y="55880"/>
                      </a:cubicBezTo>
                      <a:cubicBezTo>
                        <a:pt x="42113" y="33202"/>
                        <a:pt x="78570" y="35219"/>
                        <a:pt x="101674" y="30480"/>
                      </a:cubicBezTo>
                      <a:cubicBezTo>
                        <a:pt x="145089" y="21574"/>
                        <a:pt x="189764" y="20627"/>
                        <a:pt x="233754" y="15240"/>
                      </a:cubicBezTo>
                      <a:lnTo>
                        <a:pt x="350594" y="0"/>
                      </a:lnTo>
                      <a:lnTo>
                        <a:pt x="1224354" y="15240"/>
                      </a:lnTo>
                      <a:cubicBezTo>
                        <a:pt x="1253108" y="17416"/>
                        <a:pt x="1276586" y="45805"/>
                        <a:pt x="1290394" y="71120"/>
                      </a:cubicBezTo>
                      <a:cubicBezTo>
                        <a:pt x="1304045" y="96147"/>
                        <a:pt x="1319712" y="208347"/>
                        <a:pt x="1325954" y="248920"/>
                      </a:cubicBezTo>
                      <a:cubicBezTo>
                        <a:pt x="1314101" y="282787"/>
                        <a:pt x="1318935" y="328775"/>
                        <a:pt x="1290394" y="350520"/>
                      </a:cubicBezTo>
                      <a:cubicBezTo>
                        <a:pt x="1240558" y="388491"/>
                        <a:pt x="1173377" y="396284"/>
                        <a:pt x="1112594" y="411480"/>
                      </a:cubicBezTo>
                      <a:cubicBezTo>
                        <a:pt x="1020835" y="434420"/>
                        <a:pt x="971425" y="449582"/>
                        <a:pt x="878914" y="462280"/>
                      </a:cubicBezTo>
                      <a:cubicBezTo>
                        <a:pt x="830004" y="468993"/>
                        <a:pt x="780426" y="470261"/>
                        <a:pt x="731594" y="477520"/>
                      </a:cubicBezTo>
                      <a:cubicBezTo>
                        <a:pt x="655040" y="488900"/>
                        <a:pt x="502994" y="518160"/>
                        <a:pt x="502994" y="518160"/>
                      </a:cubicBezTo>
                      <a:cubicBezTo>
                        <a:pt x="448807" y="506307"/>
                        <a:pt x="395147" y="491719"/>
                        <a:pt x="340434" y="482600"/>
                      </a:cubicBezTo>
                      <a:cubicBezTo>
                        <a:pt x="320114" y="479213"/>
                        <a:pt x="299348" y="477860"/>
                        <a:pt x="279474" y="472440"/>
                      </a:cubicBezTo>
                      <a:cubicBezTo>
                        <a:pt x="88804" y="420439"/>
                        <a:pt x="259054" y="444381"/>
                        <a:pt x="55954" y="426720"/>
                      </a:cubicBezTo>
                      <a:cubicBezTo>
                        <a:pt x="50874" y="419947"/>
                        <a:pt x="44915" y="413751"/>
                        <a:pt x="40714" y="406400"/>
                      </a:cubicBezTo>
                      <a:cubicBezTo>
                        <a:pt x="28159" y="384429"/>
                        <a:pt x="921" y="444500"/>
                        <a:pt x="74" y="386080"/>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 name="Google Shape;480;p10"/>
                <p:cNvSpPr/>
                <p:nvPr/>
              </p:nvSpPr>
              <p:spPr>
                <a:xfrm>
                  <a:off x="9575800" y="3749040"/>
                  <a:ext cx="990600" cy="213360"/>
                </a:xfrm>
                <a:custGeom>
                  <a:avLst/>
                  <a:gdLst/>
                  <a:ahLst/>
                  <a:cxnLst/>
                  <a:rect l="l" t="t" r="r" b="b"/>
                  <a:pathLst>
                    <a:path w="990600" h="213360" extrusionOk="0">
                      <a:moveTo>
                        <a:pt x="990600" y="132080"/>
                      </a:moveTo>
                      <a:cubicBezTo>
                        <a:pt x="982133" y="138853"/>
                        <a:pt x="973360" y="145260"/>
                        <a:pt x="965200" y="152400"/>
                      </a:cubicBezTo>
                      <a:cubicBezTo>
                        <a:pt x="959793" y="157131"/>
                        <a:pt x="956386" y="164427"/>
                        <a:pt x="949960" y="167640"/>
                      </a:cubicBezTo>
                      <a:cubicBezTo>
                        <a:pt x="935592" y="174824"/>
                        <a:pt x="917606" y="173969"/>
                        <a:pt x="904240" y="182880"/>
                      </a:cubicBezTo>
                      <a:cubicBezTo>
                        <a:pt x="899160" y="186267"/>
                        <a:pt x="894461" y="190310"/>
                        <a:pt x="889000" y="193040"/>
                      </a:cubicBezTo>
                      <a:cubicBezTo>
                        <a:pt x="875558" y="199761"/>
                        <a:pt x="849641" y="202160"/>
                        <a:pt x="838200" y="203200"/>
                      </a:cubicBezTo>
                      <a:cubicBezTo>
                        <a:pt x="794225" y="207198"/>
                        <a:pt x="706120" y="213360"/>
                        <a:pt x="706120" y="213360"/>
                      </a:cubicBezTo>
                      <a:lnTo>
                        <a:pt x="193040" y="208280"/>
                      </a:lnTo>
                      <a:cubicBezTo>
                        <a:pt x="182335" y="207980"/>
                        <a:pt x="173040" y="200326"/>
                        <a:pt x="162560" y="198120"/>
                      </a:cubicBezTo>
                      <a:cubicBezTo>
                        <a:pt x="140765" y="193532"/>
                        <a:pt x="118533" y="191347"/>
                        <a:pt x="96520" y="187960"/>
                      </a:cubicBezTo>
                      <a:cubicBezTo>
                        <a:pt x="67332" y="168501"/>
                        <a:pt x="85597" y="182117"/>
                        <a:pt x="45720" y="142240"/>
                      </a:cubicBezTo>
                      <a:lnTo>
                        <a:pt x="30480" y="127000"/>
                      </a:lnTo>
                      <a:cubicBezTo>
                        <a:pt x="25400" y="115147"/>
                        <a:pt x="19318" y="103674"/>
                        <a:pt x="15240" y="91440"/>
                      </a:cubicBezTo>
                      <a:cubicBezTo>
                        <a:pt x="593" y="47498"/>
                        <a:pt x="20868" y="82102"/>
                        <a:pt x="0" y="50800"/>
                      </a:cubicBezTo>
                      <a:cubicBezTo>
                        <a:pt x="20169" y="25589"/>
                        <a:pt x="15171" y="23279"/>
                        <a:pt x="45720" y="15240"/>
                      </a:cubicBezTo>
                      <a:cubicBezTo>
                        <a:pt x="69167" y="9070"/>
                        <a:pt x="116840" y="0"/>
                        <a:pt x="116840" y="0"/>
                      </a:cubicBezTo>
                      <a:lnTo>
                        <a:pt x="889000" y="10160"/>
                      </a:lnTo>
                      <a:cubicBezTo>
                        <a:pt x="898869" y="10474"/>
                        <a:pt x="905769" y="20605"/>
                        <a:pt x="914400" y="25400"/>
                      </a:cubicBezTo>
                      <a:cubicBezTo>
                        <a:pt x="921020" y="29078"/>
                        <a:pt x="927947" y="32173"/>
                        <a:pt x="934720" y="35560"/>
                      </a:cubicBezTo>
                      <a:cubicBezTo>
                        <a:pt x="941493" y="44027"/>
                        <a:pt x="950191" y="51262"/>
                        <a:pt x="955040" y="60960"/>
                      </a:cubicBezTo>
                      <a:cubicBezTo>
                        <a:pt x="958901" y="68683"/>
                        <a:pt x="956259" y="78637"/>
                        <a:pt x="960120" y="86360"/>
                      </a:cubicBezTo>
                      <a:lnTo>
                        <a:pt x="990600" y="132080"/>
                      </a:ln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1" name="Google Shape;481;p10"/>
              <p:cNvSpPr/>
              <p:nvPr/>
            </p:nvSpPr>
            <p:spPr>
              <a:xfrm>
                <a:off x="11289741" y="3587496"/>
                <a:ext cx="243840" cy="323088"/>
              </a:xfrm>
              <a:custGeom>
                <a:avLst/>
                <a:gdLst/>
                <a:ahLst/>
                <a:cxnLst/>
                <a:rect l="l" t="t" r="r" b="b"/>
                <a:pathLst>
                  <a:path w="243840" h="323088" extrusionOk="0">
                    <a:moveTo>
                      <a:pt x="243840" y="249936"/>
                    </a:moveTo>
                    <a:cubicBezTo>
                      <a:pt x="243840" y="276352"/>
                      <a:pt x="223327" y="261817"/>
                      <a:pt x="213360" y="268224"/>
                    </a:cubicBezTo>
                    <a:cubicBezTo>
                      <a:pt x="203493" y="274567"/>
                      <a:pt x="156425" y="309554"/>
                      <a:pt x="134112" y="316992"/>
                    </a:cubicBezTo>
                    <a:cubicBezTo>
                      <a:pt x="124282" y="320269"/>
                      <a:pt x="113792" y="321056"/>
                      <a:pt x="103632" y="323088"/>
                    </a:cubicBezTo>
                    <a:cubicBezTo>
                      <a:pt x="71120" y="321056"/>
                      <a:pt x="37805" y="324453"/>
                      <a:pt x="6096" y="316992"/>
                    </a:cubicBezTo>
                    <a:cubicBezTo>
                      <a:pt x="-159" y="315520"/>
                      <a:pt x="0" y="305130"/>
                      <a:pt x="0" y="298704"/>
                    </a:cubicBezTo>
                    <a:cubicBezTo>
                      <a:pt x="0" y="245833"/>
                      <a:pt x="1705" y="192896"/>
                      <a:pt x="6096" y="140208"/>
                    </a:cubicBezTo>
                    <a:cubicBezTo>
                      <a:pt x="7817" y="119557"/>
                      <a:pt x="3635" y="93901"/>
                      <a:pt x="18288" y="79248"/>
                    </a:cubicBezTo>
                    <a:lnTo>
                      <a:pt x="42672" y="54864"/>
                    </a:lnTo>
                    <a:cubicBezTo>
                      <a:pt x="44704" y="46736"/>
                      <a:pt x="44611" y="37754"/>
                      <a:pt x="48768" y="30480"/>
                    </a:cubicBezTo>
                    <a:cubicBezTo>
                      <a:pt x="53045" y="22995"/>
                      <a:pt x="59883" y="16974"/>
                      <a:pt x="67056" y="12192"/>
                    </a:cubicBezTo>
                    <a:cubicBezTo>
                      <a:pt x="77061" y="5522"/>
                      <a:pt x="117494" y="738"/>
                      <a:pt x="121920" y="0"/>
                    </a:cubicBezTo>
                    <a:cubicBezTo>
                      <a:pt x="161078" y="26106"/>
                      <a:pt x="117289" y="-4814"/>
                      <a:pt x="164592" y="36576"/>
                    </a:cubicBezTo>
                    <a:cubicBezTo>
                      <a:pt x="172238" y="43266"/>
                      <a:pt x="180848" y="48768"/>
                      <a:pt x="188976" y="54864"/>
                    </a:cubicBezTo>
                    <a:cubicBezTo>
                      <a:pt x="194275" y="65461"/>
                      <a:pt x="211986" y="99197"/>
                      <a:pt x="213360" y="109728"/>
                    </a:cubicBezTo>
                    <a:cubicBezTo>
                      <a:pt x="220132" y="161649"/>
                      <a:pt x="243840" y="223520"/>
                      <a:pt x="243840" y="249936"/>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2" name="Google Shape;482;p10"/>
              <p:cNvSpPr/>
              <p:nvPr/>
            </p:nvSpPr>
            <p:spPr>
              <a:xfrm>
                <a:off x="9949180" y="5044758"/>
                <a:ext cx="243840" cy="296686"/>
              </a:xfrm>
              <a:custGeom>
                <a:avLst/>
                <a:gdLst/>
                <a:ahLst/>
                <a:cxnLst/>
                <a:rect l="l" t="t" r="r" b="b"/>
                <a:pathLst>
                  <a:path w="243840" h="323088" extrusionOk="0">
                    <a:moveTo>
                      <a:pt x="243840" y="249936"/>
                    </a:moveTo>
                    <a:cubicBezTo>
                      <a:pt x="243840" y="276352"/>
                      <a:pt x="223327" y="261817"/>
                      <a:pt x="213360" y="268224"/>
                    </a:cubicBezTo>
                    <a:cubicBezTo>
                      <a:pt x="203493" y="274567"/>
                      <a:pt x="156425" y="309554"/>
                      <a:pt x="134112" y="316992"/>
                    </a:cubicBezTo>
                    <a:cubicBezTo>
                      <a:pt x="124282" y="320269"/>
                      <a:pt x="113792" y="321056"/>
                      <a:pt x="103632" y="323088"/>
                    </a:cubicBezTo>
                    <a:cubicBezTo>
                      <a:pt x="71120" y="321056"/>
                      <a:pt x="37805" y="324453"/>
                      <a:pt x="6096" y="316992"/>
                    </a:cubicBezTo>
                    <a:cubicBezTo>
                      <a:pt x="-159" y="315520"/>
                      <a:pt x="0" y="305130"/>
                      <a:pt x="0" y="298704"/>
                    </a:cubicBezTo>
                    <a:cubicBezTo>
                      <a:pt x="0" y="245833"/>
                      <a:pt x="1705" y="192896"/>
                      <a:pt x="6096" y="140208"/>
                    </a:cubicBezTo>
                    <a:cubicBezTo>
                      <a:pt x="7817" y="119557"/>
                      <a:pt x="3635" y="93901"/>
                      <a:pt x="18288" y="79248"/>
                    </a:cubicBezTo>
                    <a:lnTo>
                      <a:pt x="42672" y="54864"/>
                    </a:lnTo>
                    <a:cubicBezTo>
                      <a:pt x="44704" y="46736"/>
                      <a:pt x="44611" y="37754"/>
                      <a:pt x="48768" y="30480"/>
                    </a:cubicBezTo>
                    <a:cubicBezTo>
                      <a:pt x="53045" y="22995"/>
                      <a:pt x="59883" y="16974"/>
                      <a:pt x="67056" y="12192"/>
                    </a:cubicBezTo>
                    <a:cubicBezTo>
                      <a:pt x="77061" y="5522"/>
                      <a:pt x="117494" y="738"/>
                      <a:pt x="121920" y="0"/>
                    </a:cubicBezTo>
                    <a:cubicBezTo>
                      <a:pt x="161078" y="26106"/>
                      <a:pt x="117289" y="-4814"/>
                      <a:pt x="164592" y="36576"/>
                    </a:cubicBezTo>
                    <a:cubicBezTo>
                      <a:pt x="172238" y="43266"/>
                      <a:pt x="180848" y="48768"/>
                      <a:pt x="188976" y="54864"/>
                    </a:cubicBezTo>
                    <a:cubicBezTo>
                      <a:pt x="194275" y="65461"/>
                      <a:pt x="211986" y="99197"/>
                      <a:pt x="213360" y="109728"/>
                    </a:cubicBezTo>
                    <a:cubicBezTo>
                      <a:pt x="220132" y="161649"/>
                      <a:pt x="243840" y="223520"/>
                      <a:pt x="243840" y="249936"/>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3" name="Google Shape;483;p10"/>
              <p:cNvSpPr/>
              <p:nvPr/>
            </p:nvSpPr>
            <p:spPr>
              <a:xfrm>
                <a:off x="9893300" y="2128307"/>
                <a:ext cx="243840" cy="296686"/>
              </a:xfrm>
              <a:custGeom>
                <a:avLst/>
                <a:gdLst/>
                <a:ahLst/>
                <a:cxnLst/>
                <a:rect l="l" t="t" r="r" b="b"/>
                <a:pathLst>
                  <a:path w="243840" h="323088" extrusionOk="0">
                    <a:moveTo>
                      <a:pt x="243840" y="249936"/>
                    </a:moveTo>
                    <a:cubicBezTo>
                      <a:pt x="243840" y="276352"/>
                      <a:pt x="223327" y="261817"/>
                      <a:pt x="213360" y="268224"/>
                    </a:cubicBezTo>
                    <a:cubicBezTo>
                      <a:pt x="203493" y="274567"/>
                      <a:pt x="156425" y="309554"/>
                      <a:pt x="134112" y="316992"/>
                    </a:cubicBezTo>
                    <a:cubicBezTo>
                      <a:pt x="124282" y="320269"/>
                      <a:pt x="113792" y="321056"/>
                      <a:pt x="103632" y="323088"/>
                    </a:cubicBezTo>
                    <a:cubicBezTo>
                      <a:pt x="71120" y="321056"/>
                      <a:pt x="37805" y="324453"/>
                      <a:pt x="6096" y="316992"/>
                    </a:cubicBezTo>
                    <a:cubicBezTo>
                      <a:pt x="-159" y="315520"/>
                      <a:pt x="0" y="305130"/>
                      <a:pt x="0" y="298704"/>
                    </a:cubicBezTo>
                    <a:cubicBezTo>
                      <a:pt x="0" y="245833"/>
                      <a:pt x="1705" y="192896"/>
                      <a:pt x="6096" y="140208"/>
                    </a:cubicBezTo>
                    <a:cubicBezTo>
                      <a:pt x="7817" y="119557"/>
                      <a:pt x="3635" y="93901"/>
                      <a:pt x="18288" y="79248"/>
                    </a:cubicBezTo>
                    <a:lnTo>
                      <a:pt x="42672" y="54864"/>
                    </a:lnTo>
                    <a:cubicBezTo>
                      <a:pt x="44704" y="46736"/>
                      <a:pt x="44611" y="37754"/>
                      <a:pt x="48768" y="30480"/>
                    </a:cubicBezTo>
                    <a:cubicBezTo>
                      <a:pt x="53045" y="22995"/>
                      <a:pt x="59883" y="16974"/>
                      <a:pt x="67056" y="12192"/>
                    </a:cubicBezTo>
                    <a:cubicBezTo>
                      <a:pt x="77061" y="5522"/>
                      <a:pt x="117494" y="738"/>
                      <a:pt x="121920" y="0"/>
                    </a:cubicBezTo>
                    <a:cubicBezTo>
                      <a:pt x="161078" y="26106"/>
                      <a:pt x="117289" y="-4814"/>
                      <a:pt x="164592" y="36576"/>
                    </a:cubicBezTo>
                    <a:cubicBezTo>
                      <a:pt x="172238" y="43266"/>
                      <a:pt x="180848" y="48768"/>
                      <a:pt x="188976" y="54864"/>
                    </a:cubicBezTo>
                    <a:cubicBezTo>
                      <a:pt x="194275" y="65461"/>
                      <a:pt x="211986" y="99197"/>
                      <a:pt x="213360" y="109728"/>
                    </a:cubicBezTo>
                    <a:cubicBezTo>
                      <a:pt x="220132" y="161649"/>
                      <a:pt x="243840" y="223520"/>
                      <a:pt x="243840" y="249936"/>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4" name="Google Shape;484;p10"/>
            <p:cNvSpPr/>
            <p:nvPr/>
          </p:nvSpPr>
          <p:spPr>
            <a:xfrm>
              <a:off x="6123008" y="3685987"/>
              <a:ext cx="1070241" cy="578559"/>
            </a:xfrm>
            <a:custGeom>
              <a:avLst/>
              <a:gdLst/>
              <a:ahLst/>
              <a:cxnLst/>
              <a:rect l="l" t="t" r="r" b="b"/>
              <a:pathLst>
                <a:path w="1070241" h="578559" extrusionOk="0">
                  <a:moveTo>
                    <a:pt x="1053296" y="573497"/>
                  </a:moveTo>
                  <a:cubicBezTo>
                    <a:pt x="1024359" y="587001"/>
                    <a:pt x="937095" y="570125"/>
                    <a:pt x="879676" y="561922"/>
                  </a:cubicBezTo>
                  <a:cubicBezTo>
                    <a:pt x="855519" y="558471"/>
                    <a:pt x="833769" y="545193"/>
                    <a:pt x="810227" y="538772"/>
                  </a:cubicBezTo>
                  <a:cubicBezTo>
                    <a:pt x="791247" y="533596"/>
                    <a:pt x="771559" y="531466"/>
                    <a:pt x="752354" y="527198"/>
                  </a:cubicBezTo>
                  <a:cubicBezTo>
                    <a:pt x="557490" y="483895"/>
                    <a:pt x="826012" y="542718"/>
                    <a:pt x="671331" y="504048"/>
                  </a:cubicBezTo>
                  <a:cubicBezTo>
                    <a:pt x="652245" y="499277"/>
                    <a:pt x="632749" y="496332"/>
                    <a:pt x="613458" y="492474"/>
                  </a:cubicBezTo>
                  <a:cubicBezTo>
                    <a:pt x="526281" y="434354"/>
                    <a:pt x="637076" y="502596"/>
                    <a:pt x="532435" y="457750"/>
                  </a:cubicBezTo>
                  <a:cubicBezTo>
                    <a:pt x="420528" y="409790"/>
                    <a:pt x="584333" y="456254"/>
                    <a:pt x="451412" y="423026"/>
                  </a:cubicBezTo>
                  <a:cubicBezTo>
                    <a:pt x="397503" y="369115"/>
                    <a:pt x="467292" y="430966"/>
                    <a:pt x="381964" y="388302"/>
                  </a:cubicBezTo>
                  <a:cubicBezTo>
                    <a:pt x="372203" y="383422"/>
                    <a:pt x="367336" y="371969"/>
                    <a:pt x="358815" y="365152"/>
                  </a:cubicBezTo>
                  <a:cubicBezTo>
                    <a:pt x="347952" y="356462"/>
                    <a:pt x="335411" y="350089"/>
                    <a:pt x="324091" y="342003"/>
                  </a:cubicBezTo>
                  <a:cubicBezTo>
                    <a:pt x="308393" y="330790"/>
                    <a:pt x="294541" y="316850"/>
                    <a:pt x="277792" y="307279"/>
                  </a:cubicBezTo>
                  <a:cubicBezTo>
                    <a:pt x="267199" y="301226"/>
                    <a:pt x="253981" y="301160"/>
                    <a:pt x="243068" y="295704"/>
                  </a:cubicBezTo>
                  <a:cubicBezTo>
                    <a:pt x="230626" y="289483"/>
                    <a:pt x="220422" y="279457"/>
                    <a:pt x="208344" y="272555"/>
                  </a:cubicBezTo>
                  <a:cubicBezTo>
                    <a:pt x="193363" y="263994"/>
                    <a:pt x="176841" y="258282"/>
                    <a:pt x="162045" y="249405"/>
                  </a:cubicBezTo>
                  <a:cubicBezTo>
                    <a:pt x="138188" y="235091"/>
                    <a:pt x="115746" y="218540"/>
                    <a:pt x="92597" y="203107"/>
                  </a:cubicBezTo>
                  <a:cubicBezTo>
                    <a:pt x="41834" y="169265"/>
                    <a:pt x="68986" y="188291"/>
                    <a:pt x="11574" y="145233"/>
                  </a:cubicBezTo>
                  <a:cubicBezTo>
                    <a:pt x="7716" y="122084"/>
                    <a:pt x="0" y="99254"/>
                    <a:pt x="0" y="75785"/>
                  </a:cubicBezTo>
                  <a:cubicBezTo>
                    <a:pt x="0" y="-55437"/>
                    <a:pt x="88832" y="21978"/>
                    <a:pt x="231493" y="29486"/>
                  </a:cubicBezTo>
                  <a:cubicBezTo>
                    <a:pt x="348808" y="88145"/>
                    <a:pt x="203882" y="12229"/>
                    <a:pt x="324091" y="87360"/>
                  </a:cubicBezTo>
                  <a:cubicBezTo>
                    <a:pt x="338723" y="96505"/>
                    <a:pt x="355485" y="101815"/>
                    <a:pt x="370389" y="110509"/>
                  </a:cubicBezTo>
                  <a:cubicBezTo>
                    <a:pt x="401829" y="128849"/>
                    <a:pt x="432701" y="148193"/>
                    <a:pt x="462987" y="168383"/>
                  </a:cubicBezTo>
                  <a:cubicBezTo>
                    <a:pt x="474562" y="176099"/>
                    <a:pt x="485269" y="185311"/>
                    <a:pt x="497711" y="191532"/>
                  </a:cubicBezTo>
                  <a:cubicBezTo>
                    <a:pt x="508624" y="196988"/>
                    <a:pt x="521522" y="197651"/>
                    <a:pt x="532435" y="203107"/>
                  </a:cubicBezTo>
                  <a:cubicBezTo>
                    <a:pt x="612368" y="243073"/>
                    <a:pt x="517101" y="213741"/>
                    <a:pt x="613458" y="237831"/>
                  </a:cubicBezTo>
                  <a:cubicBezTo>
                    <a:pt x="692494" y="297108"/>
                    <a:pt x="624739" y="253917"/>
                    <a:pt x="729205" y="295704"/>
                  </a:cubicBezTo>
                  <a:cubicBezTo>
                    <a:pt x="825049" y="334042"/>
                    <a:pt x="722155" y="308185"/>
                    <a:pt x="833377" y="330428"/>
                  </a:cubicBezTo>
                  <a:cubicBezTo>
                    <a:pt x="920554" y="388548"/>
                    <a:pt x="809759" y="320306"/>
                    <a:pt x="914400" y="365152"/>
                  </a:cubicBezTo>
                  <a:cubicBezTo>
                    <a:pt x="927186" y="370632"/>
                    <a:pt x="936682" y="382081"/>
                    <a:pt x="949124" y="388302"/>
                  </a:cubicBezTo>
                  <a:cubicBezTo>
                    <a:pt x="967707" y="397594"/>
                    <a:pt x="987706" y="403735"/>
                    <a:pt x="1006997" y="411451"/>
                  </a:cubicBezTo>
                  <a:cubicBezTo>
                    <a:pt x="1014713" y="426884"/>
                    <a:pt x="1020575" y="443393"/>
                    <a:pt x="1030146" y="457750"/>
                  </a:cubicBezTo>
                  <a:cubicBezTo>
                    <a:pt x="1036199" y="466830"/>
                    <a:pt x="1047681" y="471541"/>
                    <a:pt x="1053296" y="480899"/>
                  </a:cubicBezTo>
                  <a:cubicBezTo>
                    <a:pt x="1068530" y="506289"/>
                    <a:pt x="1082233" y="559993"/>
                    <a:pt x="1053296" y="573497"/>
                  </a:cubicBezTo>
                  <a:close/>
                </a:path>
              </a:pathLst>
            </a:custGeom>
            <a:solidFill>
              <a:srgbClr val="EAE3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5" name="Google Shape;485;p10"/>
          <p:cNvSpPr txBox="1"/>
          <p:nvPr/>
        </p:nvSpPr>
        <p:spPr>
          <a:xfrm rot="1765852">
            <a:off x="5696776" y="4227694"/>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rgbClr val="FF0000"/>
                </a:solidFill>
                <a:latin typeface="Calibri"/>
                <a:ea typeface="Calibri"/>
                <a:cs typeface="Calibri"/>
                <a:sym typeface="Calibri"/>
              </a:rPr>
              <a:t>Vĩ</a:t>
            </a:r>
            <a:r>
              <a:rPr lang="en-US" sz="1800" b="1" dirty="0">
                <a:solidFill>
                  <a:srgbClr val="FF0000"/>
                </a:solidFill>
                <a:latin typeface="Calibri"/>
                <a:ea typeface="Calibri"/>
                <a:cs typeface="Calibri"/>
                <a:sym typeface="Calibri"/>
              </a:rPr>
              <a:t> </a:t>
            </a:r>
            <a:r>
              <a:rPr lang="en-US" sz="1800" b="1" dirty="0" err="1">
                <a:solidFill>
                  <a:srgbClr val="FF0000"/>
                </a:solidFill>
                <a:latin typeface="Calibri"/>
                <a:ea typeface="Calibri"/>
                <a:cs typeface="Calibri"/>
                <a:sym typeface="Calibri"/>
              </a:rPr>
              <a:t>tuyến</a:t>
            </a:r>
            <a:r>
              <a:rPr lang="en-US" sz="1800" b="1" dirty="0">
                <a:solidFill>
                  <a:srgbClr val="FF0000"/>
                </a:solidFill>
                <a:latin typeface="Calibri"/>
                <a:ea typeface="Calibri"/>
                <a:cs typeface="Calibri"/>
                <a:sym typeface="Calibri"/>
              </a:rPr>
              <a:t> Nam</a:t>
            </a:r>
            <a:endParaRPr sz="1100" b="1" dirty="0">
              <a:solidFill>
                <a:srgbClr val="FF0000"/>
              </a:solidFill>
              <a:latin typeface="Calibri"/>
              <a:ea typeface="Calibri"/>
              <a:cs typeface="Calibri"/>
              <a:sym typeface="Calibri"/>
            </a:endParaRPr>
          </a:p>
        </p:txBody>
      </p:sp>
      <p:sp>
        <p:nvSpPr>
          <p:cNvPr id="486" name="Google Shape;486;p10"/>
          <p:cNvSpPr txBox="1"/>
          <p:nvPr/>
        </p:nvSpPr>
        <p:spPr>
          <a:xfrm>
            <a:off x="11286332" y="3484615"/>
            <a:ext cx="539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0000FF"/>
                </a:solidFill>
                <a:highlight>
                  <a:srgbClr val="E3DFD6"/>
                </a:highlight>
                <a:latin typeface="Calibri"/>
                <a:ea typeface="Calibri"/>
                <a:cs typeface="Calibri"/>
                <a:sym typeface="Calibri"/>
              </a:rPr>
              <a:t>0</a:t>
            </a:r>
            <a:r>
              <a:rPr lang="en-US" sz="2800" b="1" i="0" u="none" strike="noStrike" cap="none" baseline="30000">
                <a:solidFill>
                  <a:srgbClr val="0000FF"/>
                </a:solidFill>
                <a:highlight>
                  <a:srgbClr val="E3DFD6"/>
                </a:highlight>
                <a:latin typeface="Calibri"/>
                <a:ea typeface="Calibri"/>
                <a:cs typeface="Calibri"/>
                <a:sym typeface="Calibri"/>
              </a:rPr>
              <a:t>0</a:t>
            </a:r>
            <a:endParaRPr sz="1600" b="1">
              <a:solidFill>
                <a:schemeClr val="dk1"/>
              </a:solidFill>
              <a:highlight>
                <a:srgbClr val="E3DFD6"/>
              </a:highlight>
              <a:latin typeface="Calibri"/>
              <a:ea typeface="Calibri"/>
              <a:cs typeface="Calibri"/>
              <a:sym typeface="Calibri"/>
            </a:endParaRPr>
          </a:p>
        </p:txBody>
      </p:sp>
      <p:sp>
        <p:nvSpPr>
          <p:cNvPr id="487" name="Google Shape;487;p10"/>
          <p:cNvSpPr txBox="1"/>
          <p:nvPr/>
        </p:nvSpPr>
        <p:spPr>
          <a:xfrm>
            <a:off x="9319595" y="3657763"/>
            <a:ext cx="17226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Vĩ tuyến gốc </a:t>
            </a:r>
            <a:endParaRPr sz="1100" b="1">
              <a:solidFill>
                <a:srgbClr val="FF0000"/>
              </a:solidFill>
              <a:latin typeface="Calibri"/>
              <a:ea typeface="Calibri"/>
              <a:cs typeface="Calibri"/>
              <a:sym typeface="Calibri"/>
            </a:endParaRPr>
          </a:p>
        </p:txBody>
      </p:sp>
      <p:sp>
        <p:nvSpPr>
          <p:cNvPr id="488" name="Google Shape;488;p10"/>
          <p:cNvSpPr txBox="1"/>
          <p:nvPr/>
        </p:nvSpPr>
        <p:spPr>
          <a:xfrm>
            <a:off x="9275806" y="2647459"/>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Bán cầu Bắc</a:t>
            </a:r>
            <a:endParaRPr sz="1100" b="1">
              <a:solidFill>
                <a:schemeClr val="dk1"/>
              </a:solidFill>
              <a:latin typeface="Calibri"/>
              <a:ea typeface="Calibri"/>
              <a:cs typeface="Calibri"/>
              <a:sym typeface="Calibri"/>
            </a:endParaRPr>
          </a:p>
        </p:txBody>
      </p:sp>
      <p:sp>
        <p:nvSpPr>
          <p:cNvPr id="489" name="Google Shape;489;p10"/>
          <p:cNvSpPr txBox="1"/>
          <p:nvPr/>
        </p:nvSpPr>
        <p:spPr>
          <a:xfrm>
            <a:off x="9209766" y="4525882"/>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Bán cầu Nam</a:t>
            </a:r>
            <a:endParaRPr sz="1100" b="1">
              <a:solidFill>
                <a:schemeClr val="dk1"/>
              </a:solidFill>
              <a:latin typeface="Calibri"/>
              <a:ea typeface="Calibri"/>
              <a:cs typeface="Calibri"/>
              <a:sym typeface="Calibri"/>
            </a:endParaRPr>
          </a:p>
        </p:txBody>
      </p:sp>
      <p:sp>
        <p:nvSpPr>
          <p:cNvPr id="490" name="Google Shape;490;p10"/>
          <p:cNvSpPr txBox="1"/>
          <p:nvPr/>
        </p:nvSpPr>
        <p:spPr>
          <a:xfrm rot="1765852">
            <a:off x="6018496" y="3441428"/>
            <a:ext cx="17226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Vĩ tuyến Bắc</a:t>
            </a:r>
            <a:endParaRPr sz="1100" b="1">
              <a:solidFill>
                <a:srgbClr val="FF0000"/>
              </a:solidFill>
              <a:latin typeface="Calibri"/>
              <a:ea typeface="Calibri"/>
              <a:cs typeface="Calibri"/>
              <a:sym typeface="Calibri"/>
            </a:endParaRPr>
          </a:p>
        </p:txBody>
      </p:sp>
      <p:sp>
        <p:nvSpPr>
          <p:cNvPr id="491" name="Google Shape;491;p10"/>
          <p:cNvSpPr txBox="1"/>
          <p:nvPr/>
        </p:nvSpPr>
        <p:spPr>
          <a:xfrm rot="1085372">
            <a:off x="5876125" y="3931075"/>
            <a:ext cx="178924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Đường xích đạo</a:t>
            </a:r>
            <a:endParaRPr sz="1050" b="1">
              <a:solidFill>
                <a:schemeClr val="dk1"/>
              </a:solidFill>
              <a:latin typeface="Calibri"/>
              <a:ea typeface="Calibri"/>
              <a:cs typeface="Calibri"/>
              <a:sym typeface="Calibri"/>
            </a:endParaRPr>
          </a:p>
        </p:txBody>
      </p:sp>
      <p:sp>
        <p:nvSpPr>
          <p:cNvPr id="492" name="Google Shape;492;p10"/>
          <p:cNvSpPr/>
          <p:nvPr/>
        </p:nvSpPr>
        <p:spPr>
          <a:xfrm rot="-5400000">
            <a:off x="9892255" y="3216542"/>
            <a:ext cx="261170" cy="53574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3" name="Google Shape;493;p10"/>
          <p:cNvSpPr/>
          <p:nvPr/>
        </p:nvSpPr>
        <p:spPr>
          <a:xfrm rot="5400000">
            <a:off x="9927711" y="3894797"/>
            <a:ext cx="190257" cy="53574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94" name="Google Shape;494;p10"/>
          <p:cNvCxnSpPr/>
          <p:nvPr/>
        </p:nvCxnSpPr>
        <p:spPr>
          <a:xfrm flipH="1">
            <a:off x="7399028" y="3842429"/>
            <a:ext cx="1920567" cy="447283"/>
          </a:xfrm>
          <a:prstGeom prst="straightConnector1">
            <a:avLst/>
          </a:prstGeom>
          <a:noFill/>
          <a:ln w="28575" cap="flat" cmpd="sng">
            <a:solidFill>
              <a:srgbClr val="FF0000"/>
            </a:solidFill>
            <a:prstDash val="solid"/>
            <a:miter lim="800000"/>
            <a:headEnd type="none" w="sm" len="sm"/>
            <a:tailEnd type="triangle" w="med" len="med"/>
          </a:ln>
        </p:spPr>
      </p:cxnSp>
      <p:grpSp>
        <p:nvGrpSpPr>
          <p:cNvPr id="495" name="Google Shape;495;p10"/>
          <p:cNvGrpSpPr/>
          <p:nvPr/>
        </p:nvGrpSpPr>
        <p:grpSpPr>
          <a:xfrm>
            <a:off x="240737" y="-12597"/>
            <a:ext cx="7204706" cy="832867"/>
            <a:chOff x="10279134" y="-795962"/>
            <a:chExt cx="5322334" cy="832867"/>
          </a:xfrm>
        </p:grpSpPr>
        <p:sp>
          <p:nvSpPr>
            <p:cNvPr id="496" name="Google Shape;496;p10"/>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10"/>
            <p:cNvSpPr txBox="1"/>
            <p:nvPr/>
          </p:nvSpPr>
          <p:spPr>
            <a:xfrm>
              <a:off x="10279134" y="-775585"/>
              <a:ext cx="5216981" cy="812490"/>
            </a:xfrm>
            <a:prstGeom prst="rect">
              <a:avLst/>
            </a:prstGeom>
            <a:noFill/>
            <a:ln>
              <a:noFill/>
            </a:ln>
          </p:spPr>
          <p:txBody>
            <a:bodyPr spcFirstLastPara="1" wrap="square" lIns="91425" tIns="45700" rIns="91425" bIns="45700" anchor="t" anchorCtr="0">
              <a:spAutoFit/>
            </a:bodyPr>
            <a:lstStyle/>
            <a:p>
              <a:pPr lvl="0" algn="ctr">
                <a:lnSpc>
                  <a:spcPct val="130000"/>
                </a:lnSpc>
                <a:buClr>
                  <a:srgbClr val="002060"/>
                </a:buClr>
                <a:buSzPts val="3600"/>
              </a:pPr>
              <a:r>
                <a:rPr lang="en-US" sz="3600" b="0" i="0" u="none" strike="noStrike" cap="none" dirty="0">
                  <a:solidFill>
                    <a:srgbClr val="002060"/>
                  </a:solidFill>
                  <a:latin typeface="Oswald Regular"/>
                  <a:ea typeface="Oswald Regular"/>
                  <a:cs typeface="Oswald Regular"/>
                  <a:sym typeface="Oswald Regular"/>
                </a:rPr>
                <a:t> </a:t>
              </a:r>
              <a:r>
                <a:rPr lang="en-US" sz="3600" b="1" dirty="0">
                  <a:solidFill>
                    <a:srgbClr val="FF0000"/>
                  </a:solidFill>
                  <a:ea typeface="Oswald Regular"/>
                  <a:cs typeface="Oswald Regular"/>
                  <a:sym typeface="Oswald Regular"/>
                </a:rPr>
                <a:t>1</a:t>
              </a:r>
              <a:r>
                <a:rPr lang="en-US" sz="3600" b="1" dirty="0" smtClean="0">
                  <a:solidFill>
                    <a:srgbClr val="FF0000"/>
                  </a:solidFill>
                  <a:ea typeface="Oswald Regular"/>
                  <a:cs typeface="Oswald Regular"/>
                  <a:sym typeface="Oswald Regular"/>
                </a:rPr>
                <a:t>. </a:t>
              </a:r>
              <a:r>
                <a:rPr lang="en-US" sz="3600" b="1" dirty="0">
                  <a:solidFill>
                    <a:srgbClr val="FF0000"/>
                  </a:solidFill>
                  <a:ea typeface="Oswald Regular"/>
                  <a:cs typeface="Oswald Regular"/>
                  <a:sym typeface="Oswald Regular"/>
                </a:rPr>
                <a:t>HỆ THỐNG KINH, VĨ TUYẾN</a:t>
              </a: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46898" y="1885115"/>
            <a:ext cx="4852837" cy="3664014"/>
          </a:xfrm>
          <a:prstGeom prst="rect">
            <a:avLst/>
          </a:prstGeom>
        </p:spPr>
      </p:pic>
      <p:sp>
        <p:nvSpPr>
          <p:cNvPr id="8" name="Freeform 7"/>
          <p:cNvSpPr/>
          <p:nvPr/>
        </p:nvSpPr>
        <p:spPr>
          <a:xfrm>
            <a:off x="771525" y="3729038"/>
            <a:ext cx="3557588" cy="987085"/>
          </a:xfrm>
          <a:custGeom>
            <a:avLst/>
            <a:gdLst>
              <a:gd name="connsiteX0" fmla="*/ 0 w 3557588"/>
              <a:gd name="connsiteY0" fmla="*/ 0 h 987085"/>
              <a:gd name="connsiteX1" fmla="*/ 385763 w 3557588"/>
              <a:gd name="connsiteY1" fmla="*/ 485775 h 987085"/>
              <a:gd name="connsiteX2" fmla="*/ 1285875 w 3557588"/>
              <a:gd name="connsiteY2" fmla="*/ 957262 h 987085"/>
              <a:gd name="connsiteX3" fmla="*/ 2371725 w 3557588"/>
              <a:gd name="connsiteY3" fmla="*/ 900112 h 987085"/>
              <a:gd name="connsiteX4" fmla="*/ 3043238 w 3557588"/>
              <a:gd name="connsiteY4" fmla="*/ 585787 h 987085"/>
              <a:gd name="connsiteX5" fmla="*/ 3557588 w 3557588"/>
              <a:gd name="connsiteY5" fmla="*/ 28575 h 987085"/>
              <a:gd name="connsiteX6" fmla="*/ 3557588 w 3557588"/>
              <a:gd name="connsiteY6" fmla="*/ 28575 h 98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7588" h="987085">
                <a:moveTo>
                  <a:pt x="0" y="0"/>
                </a:moveTo>
                <a:cubicBezTo>
                  <a:pt x="85725" y="163115"/>
                  <a:pt x="171451" y="326231"/>
                  <a:pt x="385763" y="485775"/>
                </a:cubicBezTo>
                <a:cubicBezTo>
                  <a:pt x="600076" y="645319"/>
                  <a:pt x="954881" y="888206"/>
                  <a:pt x="1285875" y="957262"/>
                </a:cubicBezTo>
                <a:cubicBezTo>
                  <a:pt x="1616869" y="1026318"/>
                  <a:pt x="2078831" y="962024"/>
                  <a:pt x="2371725" y="900112"/>
                </a:cubicBezTo>
                <a:cubicBezTo>
                  <a:pt x="2664619" y="838200"/>
                  <a:pt x="2845594" y="731043"/>
                  <a:pt x="3043238" y="585787"/>
                </a:cubicBezTo>
                <a:cubicBezTo>
                  <a:pt x="3240882" y="440531"/>
                  <a:pt x="3557588" y="28575"/>
                  <a:pt x="3557588" y="28575"/>
                </a:cubicBezTo>
                <a:lnTo>
                  <a:pt x="3557588" y="28575"/>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472"/>
                                        </p:tgtEl>
                                        <p:attrNameLst>
                                          <p:attrName>style.visibility</p:attrName>
                                        </p:attrNameLst>
                                      </p:cBhvr>
                                      <p:to>
                                        <p:strVal val="visible"/>
                                      </p:to>
                                    </p:set>
                                    <p:animEffect transition="in" filter="fade">
                                      <p:cBhvr>
                                        <p:cTn id="11" dur="1000"/>
                                        <p:tgtEl>
                                          <p:spTgt spid="472"/>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1" nodeType="click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6"/>
                                        </p:tgtEl>
                                        <p:attrNameLst>
                                          <p:attrName>style.visibility</p:attrName>
                                        </p:attrNameLst>
                                      </p:cBhvr>
                                      <p:to>
                                        <p:strVal val="visible"/>
                                      </p:to>
                                    </p:set>
                                    <p:animEffect transition="in" filter="fade">
                                      <p:cBhvr>
                                        <p:cTn id="24" dur="2000"/>
                                        <p:tgtEl>
                                          <p:spTgt spid="486"/>
                                        </p:tgtEl>
                                      </p:cBhvr>
                                    </p:animEffect>
                                  </p:childTnLst>
                                </p:cTn>
                              </p:par>
                              <p:par>
                                <p:cTn id="25" presetID="10" presetClass="entr" presetSubtype="0" fill="hold" nodeType="withEffect">
                                  <p:stCondLst>
                                    <p:cond delay="0"/>
                                  </p:stCondLst>
                                  <p:childTnLst>
                                    <p:set>
                                      <p:cBhvr>
                                        <p:cTn id="26" dur="1" fill="hold">
                                          <p:stCondLst>
                                            <p:cond delay="0"/>
                                          </p:stCondLst>
                                        </p:cTn>
                                        <p:tgtEl>
                                          <p:spTgt spid="487"/>
                                        </p:tgtEl>
                                        <p:attrNameLst>
                                          <p:attrName>style.visibility</p:attrName>
                                        </p:attrNameLst>
                                      </p:cBhvr>
                                      <p:to>
                                        <p:strVal val="visible"/>
                                      </p:to>
                                    </p:set>
                                    <p:animEffect transition="in" filter="fade">
                                      <p:cBhvr>
                                        <p:cTn id="27" dur="2000"/>
                                        <p:tgtEl>
                                          <p:spTgt spid="4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0"/>
                                        </p:tgtEl>
                                        <p:attrNameLst>
                                          <p:attrName>style.visibility</p:attrName>
                                        </p:attrNameLst>
                                      </p:cBhvr>
                                      <p:to>
                                        <p:strVal val="visible"/>
                                      </p:to>
                                    </p:set>
                                    <p:animEffect transition="in" filter="fade">
                                      <p:cBhvr>
                                        <p:cTn id="32" dur="2000"/>
                                        <p:tgtEl>
                                          <p:spTgt spid="470"/>
                                        </p:tgtEl>
                                      </p:cBhvr>
                                    </p:animEffect>
                                  </p:childTnLst>
                                </p:cTn>
                              </p:par>
                              <p:par>
                                <p:cTn id="33" presetID="10" presetClass="entr" presetSubtype="0" fill="hold" nodeType="withEffect">
                                  <p:stCondLst>
                                    <p:cond delay="0"/>
                                  </p:stCondLst>
                                  <p:childTnLst>
                                    <p:set>
                                      <p:cBhvr>
                                        <p:cTn id="34" dur="1" fill="hold">
                                          <p:stCondLst>
                                            <p:cond delay="0"/>
                                          </p:stCondLst>
                                        </p:cTn>
                                        <p:tgtEl>
                                          <p:spTgt spid="491"/>
                                        </p:tgtEl>
                                        <p:attrNameLst>
                                          <p:attrName>style.visibility</p:attrName>
                                        </p:attrNameLst>
                                      </p:cBhvr>
                                      <p:to>
                                        <p:strVal val="visible"/>
                                      </p:to>
                                    </p:set>
                                    <p:animEffect transition="in" filter="fade">
                                      <p:cBhvr>
                                        <p:cTn id="35" dur="500"/>
                                        <p:tgtEl>
                                          <p:spTgt spid="491"/>
                                        </p:tgtEl>
                                      </p:cBhvr>
                                    </p:animEffect>
                                  </p:childTnLst>
                                </p:cTn>
                              </p:par>
                              <p:par>
                                <p:cTn id="36" presetID="10" presetClass="entr" presetSubtype="0" fill="hold" nodeType="withEffect">
                                  <p:stCondLst>
                                    <p:cond delay="0"/>
                                  </p:stCondLst>
                                  <p:childTnLst>
                                    <p:set>
                                      <p:cBhvr>
                                        <p:cTn id="37" dur="1" fill="hold">
                                          <p:stCondLst>
                                            <p:cond delay="0"/>
                                          </p:stCondLst>
                                        </p:cTn>
                                        <p:tgtEl>
                                          <p:spTgt spid="494"/>
                                        </p:tgtEl>
                                        <p:attrNameLst>
                                          <p:attrName>style.visibility</p:attrName>
                                        </p:attrNameLst>
                                      </p:cBhvr>
                                      <p:to>
                                        <p:strVal val="visible"/>
                                      </p:to>
                                    </p:set>
                                    <p:animEffect transition="in" filter="fade">
                                      <p:cBhvr>
                                        <p:cTn id="38" dur="500"/>
                                        <p:tgtEl>
                                          <p:spTgt spid="49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2"/>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57"/>
                                        </p:tgtEl>
                                        <p:attrNameLst>
                                          <p:attrName>style.visibility</p:attrName>
                                        </p:attrNameLst>
                                      </p:cBhvr>
                                      <p:to>
                                        <p:strVal val="visible"/>
                                      </p:to>
                                    </p:set>
                                    <p:animEffect transition="in" filter="fade">
                                      <p:cBhvr>
                                        <p:cTn id="45" dur="1000"/>
                                        <p:tgtEl>
                                          <p:spTgt spid="457"/>
                                        </p:tgtEl>
                                      </p:cBhvr>
                                    </p:animEffect>
                                  </p:childTnLst>
                                </p:cTn>
                              </p:par>
                              <p:par>
                                <p:cTn id="46" presetID="10" presetClass="entr" presetSubtype="0" fill="hold" nodeType="withEffect">
                                  <p:stCondLst>
                                    <p:cond delay="400"/>
                                  </p:stCondLst>
                                  <p:childTnLst>
                                    <p:set>
                                      <p:cBhvr>
                                        <p:cTn id="47" dur="1" fill="hold">
                                          <p:stCondLst>
                                            <p:cond delay="0"/>
                                          </p:stCondLst>
                                        </p:cTn>
                                        <p:tgtEl>
                                          <p:spTgt spid="488"/>
                                        </p:tgtEl>
                                        <p:attrNameLst>
                                          <p:attrName>style.visibility</p:attrName>
                                        </p:attrNameLst>
                                      </p:cBhvr>
                                      <p:to>
                                        <p:strVal val="visible"/>
                                      </p:to>
                                    </p:set>
                                    <p:animEffect transition="in" filter="fade">
                                      <p:cBhvr>
                                        <p:cTn id="48" dur="1000"/>
                                        <p:tgtEl>
                                          <p:spTgt spid="48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93"/>
                                        </p:tgtEl>
                                        <p:attrNameLst>
                                          <p:attrName>style.visibility</p:attrName>
                                        </p:attrNameLst>
                                      </p:cBhvr>
                                      <p:to>
                                        <p:strVal val="visible"/>
                                      </p:to>
                                    </p:set>
                                    <p:animEffect transition="in" filter="fade">
                                      <p:cBhvr>
                                        <p:cTn id="53" dur="500"/>
                                        <p:tgtEl>
                                          <p:spTgt spid="493"/>
                                        </p:tgtEl>
                                      </p:cBhvr>
                                    </p:animEffect>
                                  </p:childTnLst>
                                </p:cTn>
                              </p:par>
                              <p:par>
                                <p:cTn id="54" presetID="10" presetClass="entr" presetSubtype="0" fill="hold" nodeType="withEffect">
                                  <p:stCondLst>
                                    <p:cond delay="300"/>
                                  </p:stCondLst>
                                  <p:childTnLst>
                                    <p:set>
                                      <p:cBhvr>
                                        <p:cTn id="55" dur="1" fill="hold">
                                          <p:stCondLst>
                                            <p:cond delay="0"/>
                                          </p:stCondLst>
                                        </p:cTn>
                                        <p:tgtEl>
                                          <p:spTgt spid="489"/>
                                        </p:tgtEl>
                                        <p:attrNameLst>
                                          <p:attrName>style.visibility</p:attrName>
                                        </p:attrNameLst>
                                      </p:cBhvr>
                                      <p:to>
                                        <p:strVal val="visible"/>
                                      </p:to>
                                    </p:set>
                                    <p:animEffect transition="in" filter="fade">
                                      <p:cBhvr>
                                        <p:cTn id="56" dur="1000"/>
                                        <p:tgtEl>
                                          <p:spTgt spid="48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90"/>
                                        </p:tgtEl>
                                        <p:attrNameLst>
                                          <p:attrName>style.visibility</p:attrName>
                                        </p:attrNameLst>
                                      </p:cBhvr>
                                      <p:to>
                                        <p:strVal val="visible"/>
                                      </p:to>
                                    </p:set>
                                    <p:animEffect transition="in" filter="fade">
                                      <p:cBhvr>
                                        <p:cTn id="61" dur="500"/>
                                        <p:tgtEl>
                                          <p:spTgt spid="49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85"/>
                                        </p:tgtEl>
                                        <p:attrNameLst>
                                          <p:attrName>style.visibility</p:attrName>
                                        </p:attrNameLst>
                                      </p:cBhvr>
                                      <p:to>
                                        <p:strVal val="visible"/>
                                      </p:to>
                                    </p:set>
                                    <p:animEffect transition="in" filter="fade">
                                      <p:cBhvr>
                                        <p:cTn id="66" dur="500"/>
                                        <p:tgtEl>
                                          <p:spTgt spid="48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69"/>
                                        </p:tgtEl>
                                        <p:attrNameLst>
                                          <p:attrName>style.visibility</p:attrName>
                                        </p:attrNameLst>
                                      </p:cBhvr>
                                      <p:to>
                                        <p:strVal val="visible"/>
                                      </p:to>
                                    </p:set>
                                    <p:animEffect transition="in" filter="fade">
                                      <p:cBhvr>
                                        <p:cTn id="71" dur="1000"/>
                                        <p:tgtEl>
                                          <p:spTgt spid="469"/>
                                        </p:tgtEl>
                                      </p:cBhvr>
                                    </p:animEffect>
                                  </p:childTnLst>
                                </p:cTn>
                              </p:par>
                              <p:par>
                                <p:cTn id="72" presetID="2" presetClass="entr" presetSubtype="8" fill="hold" nodeType="withEffect">
                                  <p:stCondLst>
                                    <p:cond delay="0"/>
                                  </p:stCondLst>
                                  <p:childTnLst>
                                    <p:set>
                                      <p:cBhvr>
                                        <p:cTn id="73" dur="1" fill="hold">
                                          <p:stCondLst>
                                            <p:cond delay="0"/>
                                          </p:stCondLst>
                                        </p:cTn>
                                        <p:tgtEl>
                                          <p:spTgt spid="458"/>
                                        </p:tgtEl>
                                        <p:attrNameLst>
                                          <p:attrName>style.visibility</p:attrName>
                                        </p:attrNameLst>
                                      </p:cBhvr>
                                      <p:to>
                                        <p:strVal val="visible"/>
                                      </p:to>
                                    </p:set>
                                    <p:anim calcmode="lin" valueType="num">
                                      <p:cBhvr additive="base">
                                        <p:cTn id="74" dur="500"/>
                                        <p:tgtEl>
                                          <p:spTgt spid="4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632843" y="1261586"/>
            <a:ext cx="6154732" cy="4646977"/>
          </a:xfrm>
          <a:prstGeom prst="rect">
            <a:avLst/>
          </a:prstGeom>
        </p:spPr>
      </p:pic>
      <p:sp>
        <p:nvSpPr>
          <p:cNvPr id="503" name="Google Shape;503;p11"/>
          <p:cNvSpPr/>
          <p:nvPr/>
        </p:nvSpPr>
        <p:spPr>
          <a:xfrm rot="10800000" flipH="1">
            <a:off x="-98012" y="144626"/>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534" name="Google Shape;534;p11"/>
          <p:cNvSpPr txBox="1"/>
          <p:nvPr/>
        </p:nvSpPr>
        <p:spPr>
          <a:xfrm>
            <a:off x="5694022" y="6114583"/>
            <a:ext cx="6155299" cy="646290"/>
          </a:xfrm>
          <a:prstGeom prst="rect">
            <a:avLst/>
          </a:prstGeom>
          <a:noFill/>
          <a:ln>
            <a:noFill/>
          </a:ln>
        </p:spPr>
        <p:txBody>
          <a:bodyPr spcFirstLastPara="1" wrap="square" lIns="91425" tIns="45700" rIns="91425" bIns="45700" anchor="t" anchorCtr="0">
            <a:spAutoFit/>
          </a:bodyPr>
          <a:lstStyle/>
          <a:p>
            <a:pPr lvl="0" algn="ctr"/>
            <a:r>
              <a:rPr lang="en-US" sz="1800" b="1" i="0" u="none" strike="noStrike" cap="none"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Hình</a:t>
            </a:r>
            <a:r>
              <a:rPr lang="en-US" sz="1800" b="1" dirty="0">
                <a:solidFill>
                  <a:srgbClr val="002060"/>
                </a:solidFill>
                <a:latin typeface="Calibri"/>
                <a:ea typeface="Calibri"/>
                <a:cs typeface="Calibri"/>
                <a:sym typeface="Calibri"/>
              </a:rPr>
              <a:t> 1.1. </a:t>
            </a:r>
            <a:r>
              <a:rPr lang="en-US" sz="1800" b="1" dirty="0" err="1">
                <a:solidFill>
                  <a:srgbClr val="002060"/>
                </a:solidFill>
                <a:latin typeface="Calibri"/>
                <a:ea typeface="Calibri"/>
                <a:cs typeface="Calibri"/>
                <a:sym typeface="Calibri"/>
              </a:rPr>
              <a:t>Kinh</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tuyến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và</a:t>
            </a:r>
            <a:r>
              <a:rPr lang="en-US" sz="1800" b="1" dirty="0">
                <a:solidFill>
                  <a:srgbClr val="002060"/>
                </a:solidFill>
                <a:latin typeface="Calibri"/>
                <a:ea typeface="Calibri"/>
                <a:cs typeface="Calibri"/>
                <a:sym typeface="Calibri"/>
              </a:rPr>
              <a:t> </a:t>
            </a:r>
            <a:endParaRPr lang="en-US" sz="1800" dirty="0"/>
          </a:p>
          <a:p>
            <a:pPr lvl="0" algn="ctr"/>
            <a:r>
              <a:rPr lang="en-US" sz="1800" b="1" dirty="0" err="1">
                <a:solidFill>
                  <a:srgbClr val="002060"/>
                </a:solidFill>
                <a:latin typeface="Calibri"/>
                <a:ea typeface="Calibri"/>
                <a:cs typeface="Calibri"/>
                <a:sym typeface="Calibri"/>
              </a:rPr>
              <a:t>vĩ</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tuyến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trên</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quả</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Địa</a:t>
            </a:r>
            <a:r>
              <a:rPr lang="en-US" sz="1800" b="1" dirty="0">
                <a:solidFill>
                  <a:srgbClr val="002060"/>
                </a:solidFill>
                <a:latin typeface="Calibri"/>
                <a:ea typeface="Calibri"/>
                <a:cs typeface="Calibri"/>
                <a:sym typeface="Calibri"/>
              </a:rPr>
              <a:t> </a:t>
            </a:r>
            <a:r>
              <a:rPr lang="en-US" sz="1800" b="1" dirty="0" err="1">
                <a:solidFill>
                  <a:srgbClr val="002060"/>
                </a:solidFill>
                <a:latin typeface="Calibri"/>
                <a:ea typeface="Calibri"/>
                <a:cs typeface="Calibri"/>
                <a:sym typeface="Calibri"/>
              </a:rPr>
              <a:t>cầu</a:t>
            </a:r>
            <a:endParaRPr lang="en-US" sz="1050" dirty="0">
              <a:solidFill>
                <a:schemeClr val="dk1"/>
              </a:solidFill>
              <a:latin typeface="Calibri"/>
              <a:ea typeface="Calibri"/>
              <a:cs typeface="Calibri"/>
              <a:sym typeface="Calibri"/>
            </a:endParaRPr>
          </a:p>
        </p:txBody>
      </p:sp>
      <p:cxnSp>
        <p:nvCxnSpPr>
          <p:cNvPr id="553" name="Google Shape;553;p11"/>
          <p:cNvCxnSpPr/>
          <p:nvPr/>
        </p:nvCxnSpPr>
        <p:spPr>
          <a:xfrm>
            <a:off x="7717925" y="4022045"/>
            <a:ext cx="666900" cy="47100"/>
          </a:xfrm>
          <a:prstGeom prst="straightConnector1">
            <a:avLst/>
          </a:prstGeom>
          <a:noFill/>
          <a:ln w="76200" cap="flat" cmpd="sng">
            <a:solidFill>
              <a:srgbClr val="FF0000"/>
            </a:solidFill>
            <a:prstDash val="solid"/>
            <a:miter lim="800000"/>
            <a:headEnd type="none" w="sm" len="sm"/>
            <a:tailEnd type="none" w="sm" len="sm"/>
          </a:ln>
        </p:spPr>
      </p:cxnSp>
      <p:sp>
        <p:nvSpPr>
          <p:cNvPr id="554" name="Google Shape;554;p11"/>
          <p:cNvSpPr txBox="1"/>
          <p:nvPr/>
        </p:nvSpPr>
        <p:spPr>
          <a:xfrm>
            <a:off x="7683681" y="3645485"/>
            <a:ext cx="4484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rgbClr val="0000FF"/>
                </a:solidFill>
                <a:highlight>
                  <a:srgbClr val="00FFFF"/>
                </a:highlight>
                <a:latin typeface="Calibri"/>
                <a:ea typeface="Calibri"/>
                <a:cs typeface="Calibri"/>
                <a:sym typeface="Calibri"/>
              </a:rPr>
              <a:t>1</a:t>
            </a:r>
            <a:r>
              <a:rPr lang="en-US" sz="2000" b="0" i="0" u="none" strike="noStrike" cap="none" baseline="30000" dirty="0">
                <a:solidFill>
                  <a:srgbClr val="0000FF"/>
                </a:solidFill>
                <a:highlight>
                  <a:srgbClr val="00FFFF"/>
                </a:highlight>
                <a:latin typeface="Calibri"/>
                <a:ea typeface="Calibri"/>
                <a:cs typeface="Calibri"/>
                <a:sym typeface="Calibri"/>
              </a:rPr>
              <a:t>0</a:t>
            </a:r>
            <a:endParaRPr sz="1200" dirty="0">
              <a:solidFill>
                <a:schemeClr val="dk1"/>
              </a:solidFill>
              <a:highlight>
                <a:srgbClr val="00FFFF"/>
              </a:highlight>
              <a:latin typeface="Calibri"/>
              <a:ea typeface="Calibri"/>
              <a:cs typeface="Calibri"/>
              <a:sym typeface="Calibri"/>
            </a:endParaRPr>
          </a:p>
        </p:txBody>
      </p:sp>
      <p:sp>
        <p:nvSpPr>
          <p:cNvPr id="555" name="Google Shape;555;p11"/>
          <p:cNvSpPr/>
          <p:nvPr/>
        </p:nvSpPr>
        <p:spPr>
          <a:xfrm>
            <a:off x="345980" y="1008936"/>
            <a:ext cx="5211420" cy="3756582"/>
          </a:xfrm>
          <a:prstGeom prst="rect">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6" name="Google Shape;556;p11"/>
          <p:cNvSpPr txBox="1"/>
          <p:nvPr/>
        </p:nvSpPr>
        <p:spPr>
          <a:xfrm>
            <a:off x="451637" y="898046"/>
            <a:ext cx="5083194" cy="2677616"/>
          </a:xfrm>
          <a:prstGeom prst="rect">
            <a:avLst/>
          </a:prstGeom>
          <a:noFill/>
          <a:ln>
            <a:noFill/>
          </a:ln>
        </p:spPr>
        <p:txBody>
          <a:bodyPr spcFirstLastPara="1" wrap="square" lIns="91425" tIns="45700" rIns="91425" bIns="45700" anchor="t" anchorCtr="0">
            <a:spAutoFit/>
          </a:bodyPr>
          <a:lstStyle/>
          <a:p>
            <a:pPr lvl="0" algn="just"/>
            <a:r>
              <a:rPr lang="en-US" sz="3200" b="1" i="0" u="none" strike="noStrike" cap="none" dirty="0">
                <a:solidFill>
                  <a:srgbClr val="0000FF"/>
                </a:solidFill>
                <a:latin typeface="Calibri"/>
                <a:ea typeface="Calibri"/>
                <a:cs typeface="Calibri"/>
                <a:sym typeface="Calibri"/>
              </a:rPr>
              <a:t>  </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Nếu</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cứ</a:t>
            </a:r>
            <a:r>
              <a:rPr lang="en-US" sz="3200" b="1" dirty="0">
                <a:solidFill>
                  <a:srgbClr val="0000FF"/>
                </a:solidFill>
                <a:latin typeface="Calibri"/>
                <a:ea typeface="Calibri"/>
                <a:cs typeface="Calibri"/>
                <a:sym typeface="Calibri"/>
              </a:rPr>
              <a:t> </a:t>
            </a:r>
            <a:r>
              <a:rPr lang="en-US" sz="3200" b="1" dirty="0">
                <a:solidFill>
                  <a:srgbClr val="FF0000"/>
                </a:solidFill>
                <a:latin typeface="Calibri"/>
                <a:ea typeface="Calibri"/>
                <a:cs typeface="Calibri"/>
                <a:sym typeface="Calibri"/>
              </a:rPr>
              <a:t>1</a:t>
            </a:r>
            <a:r>
              <a:rPr lang="en-US" sz="3200" b="1" baseline="30000" dirty="0">
                <a:solidFill>
                  <a:srgbClr val="FF0000"/>
                </a:solidFill>
                <a:latin typeface="Calibri"/>
                <a:ea typeface="Calibri"/>
                <a:cs typeface="Calibri"/>
                <a:sym typeface="Calibri"/>
              </a:rPr>
              <a:t>0</a:t>
            </a:r>
            <a:r>
              <a:rPr lang="en-US" sz="3200" baseline="30000"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vẽ</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một</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đường</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kinh</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tuyến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thì</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trên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Trái</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Đất</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sẽ</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có</a:t>
            </a:r>
            <a:r>
              <a:rPr lang="en-US" sz="3200" b="1" dirty="0">
                <a:solidFill>
                  <a:srgbClr val="0000FF"/>
                </a:solidFill>
                <a:latin typeface="Calibri"/>
                <a:ea typeface="Calibri"/>
                <a:cs typeface="Calibri"/>
                <a:sym typeface="Calibri"/>
              </a:rPr>
              <a:t> </a:t>
            </a:r>
            <a:r>
              <a:rPr lang="en-US" sz="4000" b="1" dirty="0" smtClean="0">
                <a:solidFill>
                  <a:srgbClr val="0000FF"/>
                </a:solidFill>
                <a:latin typeface="Calibri"/>
                <a:ea typeface="Calibri"/>
                <a:cs typeface="Calibri"/>
                <a:sym typeface="Calibri"/>
              </a:rPr>
              <a:t>….</a:t>
            </a:r>
            <a:r>
              <a:rPr lang="en-US" sz="3200" b="1" dirty="0" smtClean="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đường</a:t>
            </a:r>
            <a:r>
              <a:rPr lang="en-US" sz="3200" b="1" dirty="0" smtClean="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kinh</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tuyến</a:t>
            </a:r>
            <a:r>
              <a:rPr lang="en-US" sz="3200" b="1" dirty="0">
                <a:solidFill>
                  <a:srgbClr val="0000FF"/>
                </a:solidFill>
                <a:latin typeface="Calibri"/>
                <a:ea typeface="Calibri"/>
                <a:cs typeface="Calibri"/>
                <a:sym typeface="Calibri"/>
              </a:rPr>
              <a:t>.</a:t>
            </a:r>
            <a:endParaRPr dirty="0"/>
          </a:p>
          <a:p>
            <a:pPr marL="0" marR="0" lvl="0" indent="0" algn="just" rtl="0">
              <a:spcBef>
                <a:spcPts val="0"/>
              </a:spcBef>
              <a:spcAft>
                <a:spcPts val="0"/>
              </a:spcAft>
              <a:buNone/>
            </a:pPr>
            <a:endParaRPr sz="3200" b="1" dirty="0">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dirty="0">
                <a:solidFill>
                  <a:srgbClr val="0000FF"/>
                </a:solidFill>
                <a:latin typeface="Calibri"/>
                <a:ea typeface="Calibri"/>
                <a:cs typeface="Calibri"/>
                <a:sym typeface="Calibri"/>
              </a:rPr>
              <a:t>  </a:t>
            </a:r>
            <a:endParaRPr sz="1600" dirty="0">
              <a:solidFill>
                <a:srgbClr val="0000FF"/>
              </a:solidFill>
              <a:latin typeface="Calibri"/>
              <a:ea typeface="Calibri"/>
              <a:cs typeface="Calibri"/>
              <a:sym typeface="Calibri"/>
            </a:endParaRPr>
          </a:p>
        </p:txBody>
      </p:sp>
      <p:sp>
        <p:nvSpPr>
          <p:cNvPr id="563" name="Google Shape;563;p11"/>
          <p:cNvSpPr txBox="1"/>
          <p:nvPr/>
        </p:nvSpPr>
        <p:spPr>
          <a:xfrm>
            <a:off x="382820" y="3055852"/>
            <a:ext cx="4966576" cy="16312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3600"/>
              <a:buFont typeface="Calibri"/>
              <a:buNone/>
            </a:pPr>
            <a:r>
              <a:rPr lang="en-US" sz="36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Nếu</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cứ</a:t>
            </a:r>
            <a:r>
              <a:rPr lang="en-US" sz="3200" b="1" i="0" u="none" strike="noStrike" cap="none" dirty="0">
                <a:solidFill>
                  <a:srgbClr val="0000FF"/>
                </a:solidFill>
                <a:latin typeface="Calibri"/>
                <a:ea typeface="Calibri"/>
                <a:cs typeface="Calibri"/>
                <a:sym typeface="Calibri"/>
              </a:rPr>
              <a:t> </a:t>
            </a:r>
            <a:r>
              <a:rPr lang="en-US" sz="3200" b="1" i="0" u="none" strike="noStrike" cap="none" dirty="0">
                <a:solidFill>
                  <a:srgbClr val="FF0000"/>
                </a:solidFill>
                <a:latin typeface="Calibri"/>
                <a:ea typeface="Calibri"/>
                <a:cs typeface="Calibri"/>
                <a:sym typeface="Calibri"/>
              </a:rPr>
              <a:t>1</a:t>
            </a:r>
            <a:r>
              <a:rPr lang="en-US" sz="3200" b="1" i="0" u="none" strike="noStrike" cap="none" baseline="30000" dirty="0">
                <a:solidFill>
                  <a:srgbClr val="FF0000"/>
                </a:solidFill>
                <a:latin typeface="Calibri"/>
                <a:ea typeface="Calibri"/>
                <a:cs typeface="Calibri"/>
                <a:sym typeface="Calibri"/>
              </a:rPr>
              <a:t>0</a:t>
            </a:r>
            <a:r>
              <a:rPr lang="en-US" sz="3200" b="0" i="0" u="none" strike="noStrike" cap="none" baseline="30000"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vẽ</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một</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đường</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vĩ</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tuyến</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thì</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trên</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Trái</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Đất</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sẽ</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có</a:t>
            </a:r>
            <a:r>
              <a:rPr lang="en-US" sz="3200" b="1" i="0" u="none" strike="noStrike" cap="none" dirty="0">
                <a:solidFill>
                  <a:srgbClr val="0000FF"/>
                </a:solidFill>
                <a:latin typeface="Calibri"/>
                <a:ea typeface="Calibri"/>
                <a:cs typeface="Calibri"/>
                <a:sym typeface="Calibri"/>
              </a:rPr>
              <a:t> </a:t>
            </a:r>
            <a:r>
              <a:rPr lang="en-US" sz="3200" b="1" i="0" u="none" strike="noStrike" cap="none" dirty="0" smtClean="0">
                <a:solidFill>
                  <a:srgbClr val="0000FF"/>
                </a:solidFill>
                <a:latin typeface="Calibri"/>
                <a:ea typeface="Calibri"/>
                <a:cs typeface="Calibri"/>
                <a:sym typeface="Calibri"/>
              </a:rPr>
              <a:t>…..</a:t>
            </a:r>
            <a:r>
              <a:rPr lang="en-US" sz="3200" b="1" i="0" u="none" strike="noStrike" cap="none" dirty="0" err="1" smtClean="0">
                <a:solidFill>
                  <a:srgbClr val="0000FF"/>
                </a:solidFill>
                <a:latin typeface="Calibri"/>
                <a:ea typeface="Calibri"/>
                <a:cs typeface="Calibri"/>
                <a:sym typeface="Calibri"/>
              </a:rPr>
              <a:t>đường</a:t>
            </a:r>
            <a:r>
              <a:rPr lang="en-US" sz="3200" b="1" i="0" u="none" strike="noStrike" cap="none" dirty="0" smtClean="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vĩ</a:t>
            </a:r>
            <a:r>
              <a:rPr lang="en-US" sz="3200" b="1" i="0" u="none" strike="noStrike" cap="none" dirty="0">
                <a:solidFill>
                  <a:srgbClr val="0000FF"/>
                </a:solidFill>
                <a:latin typeface="Calibri"/>
                <a:ea typeface="Calibri"/>
                <a:cs typeface="Calibri"/>
                <a:sym typeface="Calibri"/>
              </a:rPr>
              <a:t> </a:t>
            </a:r>
            <a:r>
              <a:rPr lang="en-US" sz="3200" b="1" i="0" u="none" strike="noStrike" cap="none" dirty="0" err="1">
                <a:solidFill>
                  <a:srgbClr val="0000FF"/>
                </a:solidFill>
                <a:latin typeface="Calibri"/>
                <a:ea typeface="Calibri"/>
                <a:cs typeface="Calibri"/>
                <a:sym typeface="Calibri"/>
              </a:rPr>
              <a:t>tuyến</a:t>
            </a:r>
            <a:r>
              <a:rPr lang="en-US" sz="3200" b="1" i="0" u="none" strike="noStrike" cap="none" dirty="0">
                <a:solidFill>
                  <a:srgbClr val="0000FF"/>
                </a:solidFill>
                <a:latin typeface="Calibri"/>
                <a:ea typeface="Calibri"/>
                <a:cs typeface="Calibri"/>
                <a:sym typeface="Calibri"/>
              </a:rPr>
              <a:t>.</a:t>
            </a:r>
            <a:endParaRPr dirty="0"/>
          </a:p>
        </p:txBody>
      </p:sp>
      <p:pic>
        <p:nvPicPr>
          <p:cNvPr id="564" name="Google Shape;564;p11" descr="Kết quả hình ảnh cho icon mũi tên"/>
          <p:cNvPicPr preferRelativeResize="0"/>
          <p:nvPr/>
        </p:nvPicPr>
        <p:blipFill rotWithShape="1">
          <a:blip r:embed="rId5">
            <a:alphaModFix/>
          </a:blip>
          <a:srcRect/>
          <a:stretch/>
        </p:blipFill>
        <p:spPr>
          <a:xfrm rot="3697564">
            <a:off x="3982335" y="4734641"/>
            <a:ext cx="1384542" cy="1220704"/>
          </a:xfrm>
          <a:prstGeom prst="rect">
            <a:avLst/>
          </a:prstGeom>
          <a:noFill/>
          <a:ln>
            <a:noFill/>
          </a:ln>
        </p:spPr>
      </p:pic>
      <p:grpSp>
        <p:nvGrpSpPr>
          <p:cNvPr id="565" name="Google Shape;565;p11"/>
          <p:cNvGrpSpPr/>
          <p:nvPr/>
        </p:nvGrpSpPr>
        <p:grpSpPr>
          <a:xfrm>
            <a:off x="38289" y="72433"/>
            <a:ext cx="7065975" cy="832867"/>
            <a:chOff x="10279134" y="-795962"/>
            <a:chExt cx="5322334" cy="832867"/>
          </a:xfrm>
        </p:grpSpPr>
        <p:sp>
          <p:nvSpPr>
            <p:cNvPr id="566" name="Google Shape;566;p11"/>
            <p:cNvSpPr/>
            <p:nvPr/>
          </p:nvSpPr>
          <p:spPr>
            <a:xfrm>
              <a:off x="10343613" y="-795962"/>
              <a:ext cx="5257855" cy="795962"/>
            </a:xfrm>
            <a:prstGeom prst="roundRect">
              <a:avLst>
                <a:gd name="adj" fmla="val 50000"/>
              </a:avLst>
            </a:prstGeom>
            <a:solidFill>
              <a:srgbClr val="FFE8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11"/>
            <p:cNvSpPr txBox="1"/>
            <p:nvPr/>
          </p:nvSpPr>
          <p:spPr>
            <a:xfrm>
              <a:off x="10279134" y="-775585"/>
              <a:ext cx="5216981" cy="812490"/>
            </a:xfrm>
            <a:prstGeom prst="rect">
              <a:avLst/>
            </a:prstGeom>
            <a:noFill/>
            <a:ln>
              <a:noFill/>
            </a:ln>
          </p:spPr>
          <p:txBody>
            <a:bodyPr spcFirstLastPara="1" wrap="square" lIns="91425" tIns="45700" rIns="91425" bIns="45700" anchor="t" anchorCtr="0">
              <a:spAutoFit/>
            </a:bodyPr>
            <a:lstStyle/>
            <a:p>
              <a:pPr lvl="0" algn="ctr">
                <a:lnSpc>
                  <a:spcPct val="130000"/>
                </a:lnSpc>
                <a:buClr>
                  <a:srgbClr val="002060"/>
                </a:buClr>
                <a:buSzPts val="3600"/>
              </a:pPr>
              <a:r>
                <a:rPr lang="en-US" sz="3600" b="0" i="0" u="none" strike="noStrike" cap="none" dirty="0">
                  <a:solidFill>
                    <a:srgbClr val="002060"/>
                  </a:solidFill>
                  <a:latin typeface="Oswald Regular"/>
                  <a:ea typeface="Oswald Regular"/>
                  <a:cs typeface="Oswald Regular"/>
                  <a:sym typeface="Oswald Regular"/>
                </a:rPr>
                <a:t> </a:t>
              </a:r>
              <a:r>
                <a:rPr lang="en-US" sz="3600" b="1" dirty="0">
                  <a:solidFill>
                    <a:srgbClr val="FF0000"/>
                  </a:solidFill>
                  <a:ea typeface="Oswald Regular"/>
                  <a:cs typeface="Oswald Regular"/>
                  <a:sym typeface="Oswald Regular"/>
                </a:rPr>
                <a:t>1</a:t>
              </a:r>
              <a:r>
                <a:rPr lang="en-US" sz="3600" b="1" dirty="0" smtClean="0">
                  <a:solidFill>
                    <a:srgbClr val="FF0000"/>
                  </a:solidFill>
                  <a:ea typeface="Oswald Regular"/>
                  <a:cs typeface="Oswald Regular"/>
                  <a:sym typeface="Oswald Regular"/>
                </a:rPr>
                <a:t>. </a:t>
              </a:r>
              <a:r>
                <a:rPr lang="en-US" sz="3600" b="1" dirty="0">
                  <a:solidFill>
                    <a:srgbClr val="FF0000"/>
                  </a:solidFill>
                  <a:ea typeface="Oswald Regular"/>
                  <a:cs typeface="Oswald Regular"/>
                  <a:sym typeface="Oswald Regular"/>
                </a:rPr>
                <a:t>HỆ THỐNG KINH, VĨ TUYẾN</a:t>
              </a:r>
            </a:p>
          </p:txBody>
        </p:sp>
      </p:grpSp>
      <p:sp>
        <p:nvSpPr>
          <p:cNvPr id="2" name="Rectangle 1"/>
          <p:cNvSpPr/>
          <p:nvPr/>
        </p:nvSpPr>
        <p:spPr>
          <a:xfrm>
            <a:off x="1441433" y="1975244"/>
            <a:ext cx="775293" cy="523220"/>
          </a:xfrm>
          <a:prstGeom prst="rect">
            <a:avLst/>
          </a:prstGeom>
        </p:spPr>
        <p:txBody>
          <a:bodyPr wrap="square">
            <a:spAutoFit/>
          </a:bodyPr>
          <a:lstStyle/>
          <a:p>
            <a:r>
              <a:rPr lang="en-US" sz="2800" b="1" dirty="0">
                <a:solidFill>
                  <a:srgbClr val="FF0000"/>
                </a:solidFill>
                <a:latin typeface="Calibri"/>
                <a:ea typeface="Calibri"/>
                <a:cs typeface="Calibri"/>
                <a:sym typeface="Calibri"/>
              </a:rPr>
              <a:t>360</a:t>
            </a:r>
            <a:r>
              <a:rPr lang="en-US" sz="2000" b="1" dirty="0">
                <a:solidFill>
                  <a:srgbClr val="0000FF"/>
                </a:solidFill>
                <a:latin typeface="Calibri"/>
                <a:ea typeface="Calibri"/>
                <a:cs typeface="Calibri"/>
                <a:sym typeface="Calibri"/>
              </a:rPr>
              <a:t> </a:t>
            </a:r>
            <a:endParaRPr lang="en-US" sz="2000" b="1" dirty="0"/>
          </a:p>
        </p:txBody>
      </p:sp>
      <p:sp>
        <p:nvSpPr>
          <p:cNvPr id="3" name="Rectangle 2"/>
          <p:cNvSpPr/>
          <p:nvPr/>
        </p:nvSpPr>
        <p:spPr>
          <a:xfrm>
            <a:off x="345980" y="4109653"/>
            <a:ext cx="790601" cy="523220"/>
          </a:xfrm>
          <a:prstGeom prst="rect">
            <a:avLst/>
          </a:prstGeom>
        </p:spPr>
        <p:txBody>
          <a:bodyPr wrap="none">
            <a:spAutoFit/>
          </a:bodyPr>
          <a:lstStyle/>
          <a:p>
            <a:r>
              <a:rPr lang="en-US" sz="2800" b="1" dirty="0">
                <a:solidFill>
                  <a:srgbClr val="FF0000"/>
                </a:solidFill>
                <a:latin typeface="Calibri"/>
                <a:ea typeface="Calibri"/>
                <a:cs typeface="Calibri"/>
                <a:sym typeface="Calibri"/>
              </a:rPr>
              <a:t>181</a:t>
            </a:r>
            <a:r>
              <a:rPr lang="en-US" sz="2000" b="1" dirty="0">
                <a:solidFill>
                  <a:srgbClr val="0000FF"/>
                </a:solidFill>
                <a:latin typeface="Calibri"/>
                <a:ea typeface="Calibri"/>
                <a:cs typeface="Calibri"/>
                <a:sym typeface="Calibri"/>
              </a:rPr>
              <a:t> </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500"/>
                                        <p:tgtEl>
                                          <p:spTgt spid="554"/>
                                        </p:tgtEl>
                                      </p:cBhvr>
                                    </p:animEffect>
                                  </p:childTnLst>
                                </p:cTn>
                              </p:par>
                              <p:par>
                                <p:cTn id="8" presetID="10" presetClass="entr" presetSubtype="0" fill="hold" nodeType="withEffect">
                                  <p:stCondLst>
                                    <p:cond delay="0"/>
                                  </p:stCondLst>
                                  <p:childTnLst>
                                    <p:set>
                                      <p:cBhvr>
                                        <p:cTn id="9" dur="1" fill="hold">
                                          <p:stCondLst>
                                            <p:cond delay="0"/>
                                          </p:stCondLst>
                                        </p:cTn>
                                        <p:tgtEl>
                                          <p:spTgt spid="553"/>
                                        </p:tgtEl>
                                        <p:attrNameLst>
                                          <p:attrName>style.visibility</p:attrName>
                                        </p:attrNameLst>
                                      </p:cBhvr>
                                      <p:to>
                                        <p:strVal val="visible"/>
                                      </p:to>
                                    </p:set>
                                    <p:animEffect transition="in" filter="fade">
                                      <p:cBhvr>
                                        <p:cTn id="10" dur="500"/>
                                        <p:tgtEl>
                                          <p:spTgt spid="553"/>
                                        </p:tgtEl>
                                      </p:cBhvr>
                                    </p:animEffect>
                                  </p:childTnLst>
                                </p:cTn>
                              </p:par>
                              <p:par>
                                <p:cTn id="11" presetID="10" presetClass="entr" presetSubtype="0" fill="hold" nodeType="withEffect">
                                  <p:stCondLst>
                                    <p:cond delay="0"/>
                                  </p:stCondLst>
                                  <p:childTnLst>
                                    <p:set>
                                      <p:cBhvr>
                                        <p:cTn id="12" dur="1" fill="hold">
                                          <p:stCondLst>
                                            <p:cond delay="0"/>
                                          </p:stCondLst>
                                        </p:cTn>
                                        <p:tgtEl>
                                          <p:spTgt spid="564"/>
                                        </p:tgtEl>
                                        <p:attrNameLst>
                                          <p:attrName>style.visibility</p:attrName>
                                        </p:attrNameLst>
                                      </p:cBhvr>
                                      <p:to>
                                        <p:strVal val="visible"/>
                                      </p:to>
                                    </p:set>
                                    <p:animEffect transition="in" filter="fade">
                                      <p:cBhvr>
                                        <p:cTn id="13" dur="500"/>
                                        <p:tgtEl>
                                          <p:spTgt spid="56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555"/>
                                        </p:tgtEl>
                                        <p:attrNameLst>
                                          <p:attrName>style.visibility</p:attrName>
                                        </p:attrNameLst>
                                      </p:cBhvr>
                                      <p:to>
                                        <p:strVal val="visible"/>
                                      </p:to>
                                    </p:set>
                                    <p:anim calcmode="lin" valueType="num">
                                      <p:cBhvr additive="base">
                                        <p:cTn id="18" dur="500"/>
                                        <p:tgtEl>
                                          <p:spTgt spid="555"/>
                                        </p:tgtEl>
                                        <p:attrNameLst>
                                          <p:attrName>ppt_w</p:attrName>
                                        </p:attrNameLst>
                                      </p:cBhvr>
                                      <p:tavLst>
                                        <p:tav tm="0">
                                          <p:val>
                                            <p:strVal val="0"/>
                                          </p:val>
                                        </p:tav>
                                        <p:tav tm="100000">
                                          <p:val>
                                            <p:strVal val="#ppt_w"/>
                                          </p:val>
                                        </p:tav>
                                      </p:tavLst>
                                    </p:anim>
                                    <p:anim calcmode="lin" valueType="num">
                                      <p:cBhvr additive="base">
                                        <p:cTn id="19" dur="500"/>
                                        <p:tgtEl>
                                          <p:spTgt spid="555"/>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56"/>
                                        </p:tgtEl>
                                        <p:attrNameLst>
                                          <p:attrName>style.visibility</p:attrName>
                                        </p:attrNameLst>
                                      </p:cBhvr>
                                      <p:to>
                                        <p:strVal val="visible"/>
                                      </p:to>
                                    </p:set>
                                    <p:animEffect transition="in" filter="fade">
                                      <p:cBhvr>
                                        <p:cTn id="24" dur="1000"/>
                                        <p:tgtEl>
                                          <p:spTgt spid="55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63"/>
                                        </p:tgtEl>
                                        <p:attrNameLst>
                                          <p:attrName>style.visibility</p:attrName>
                                        </p:attrNameLst>
                                      </p:cBhvr>
                                      <p:to>
                                        <p:strVal val="visible"/>
                                      </p:to>
                                    </p:set>
                                    <p:animEffect transition="in" filter="fade">
                                      <p:cBhvr>
                                        <p:cTn id="35" dur="500"/>
                                        <p:tgtEl>
                                          <p:spTgt spid="56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4"/>
          <p:cNvSpPr/>
          <p:nvPr/>
        </p:nvSpPr>
        <p:spPr>
          <a:xfrm rot="10800000" flipH="1">
            <a:off x="0" y="-73377"/>
            <a:ext cx="12192001" cy="6863708"/>
          </a:xfrm>
          <a:custGeom>
            <a:avLst/>
            <a:gdLst/>
            <a:ahLst/>
            <a:cxnLst/>
            <a:rect l="l" t="t" r="r" b="b"/>
            <a:pathLst>
              <a:path w="9144000" h="6858000" extrusionOk="0">
                <a:moveTo>
                  <a:pt x="152400" y="152400"/>
                </a:moveTo>
                <a:lnTo>
                  <a:pt x="152400" y="6073020"/>
                </a:lnTo>
                <a:lnTo>
                  <a:pt x="8991600" y="6073020"/>
                </a:lnTo>
                <a:lnTo>
                  <a:pt x="8991600" y="152400"/>
                </a:lnTo>
                <a:close/>
                <a:moveTo>
                  <a:pt x="0" y="0"/>
                </a:moveTo>
                <a:lnTo>
                  <a:pt x="9144000" y="0"/>
                </a:lnTo>
                <a:lnTo>
                  <a:pt x="9144000" y="6858000"/>
                </a:lnTo>
                <a:lnTo>
                  <a:pt x="0" y="6858000"/>
                </a:lnTo>
                <a:close/>
              </a:path>
            </a:pathLst>
          </a:cu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pic>
        <p:nvPicPr>
          <p:cNvPr id="645" name="Google Shape;645;p14"/>
          <p:cNvPicPr preferRelativeResize="0"/>
          <p:nvPr/>
        </p:nvPicPr>
        <p:blipFill rotWithShape="1">
          <a:blip r:embed="rId3">
            <a:alphaModFix/>
          </a:blip>
          <a:srcRect b="7728"/>
          <a:stretch/>
        </p:blipFill>
        <p:spPr>
          <a:xfrm>
            <a:off x="137339" y="8282374"/>
            <a:ext cx="4810234" cy="4483474"/>
          </a:xfrm>
          <a:prstGeom prst="rect">
            <a:avLst/>
          </a:prstGeom>
          <a:noFill/>
          <a:ln>
            <a:noFill/>
          </a:ln>
        </p:spPr>
      </p:pic>
      <p:sp>
        <p:nvSpPr>
          <p:cNvPr id="646" name="Google Shape;646;p14"/>
          <p:cNvSpPr txBox="1"/>
          <p:nvPr/>
        </p:nvSpPr>
        <p:spPr>
          <a:xfrm>
            <a:off x="5249811" y="9647767"/>
            <a:ext cx="1503680"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Chí tuyến Bắc</a:t>
            </a:r>
            <a:endParaRPr/>
          </a:p>
        </p:txBody>
      </p:sp>
      <p:sp>
        <p:nvSpPr>
          <p:cNvPr id="647" name="Google Shape;647;p14"/>
          <p:cNvSpPr txBox="1"/>
          <p:nvPr/>
        </p:nvSpPr>
        <p:spPr>
          <a:xfrm>
            <a:off x="5257694" y="10909694"/>
            <a:ext cx="1580406" cy="369332"/>
          </a:xfrm>
          <a:prstGeom prst="rect">
            <a:avLst/>
          </a:prstGeom>
          <a:solidFill>
            <a:schemeClr val="accent4"/>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Chí tuyến Nam</a:t>
            </a:r>
            <a:endParaRPr/>
          </a:p>
        </p:txBody>
      </p:sp>
      <p:cxnSp>
        <p:nvCxnSpPr>
          <p:cNvPr id="648" name="Google Shape;648;p14"/>
          <p:cNvCxnSpPr/>
          <p:nvPr/>
        </p:nvCxnSpPr>
        <p:spPr>
          <a:xfrm>
            <a:off x="3368219" y="12085995"/>
            <a:ext cx="1330960" cy="0"/>
          </a:xfrm>
          <a:prstGeom prst="straightConnector1">
            <a:avLst/>
          </a:prstGeom>
          <a:noFill/>
          <a:ln w="28575" cap="flat" cmpd="sng">
            <a:solidFill>
              <a:srgbClr val="0000FF"/>
            </a:solidFill>
            <a:prstDash val="solid"/>
            <a:miter lim="800000"/>
            <a:headEnd type="none" w="sm" len="sm"/>
            <a:tailEnd type="triangle" w="med" len="med"/>
          </a:ln>
        </p:spPr>
      </p:cxnSp>
      <p:sp>
        <p:nvSpPr>
          <p:cNvPr id="649" name="Google Shape;649;p14"/>
          <p:cNvSpPr txBox="1"/>
          <p:nvPr/>
        </p:nvSpPr>
        <p:spPr>
          <a:xfrm>
            <a:off x="4699179" y="11894008"/>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Vòng cực Nam</a:t>
            </a:r>
            <a:endParaRPr/>
          </a:p>
        </p:txBody>
      </p:sp>
      <p:sp>
        <p:nvSpPr>
          <p:cNvPr id="650" name="Google Shape;650;p14"/>
          <p:cNvSpPr txBox="1"/>
          <p:nvPr/>
        </p:nvSpPr>
        <p:spPr>
          <a:xfrm>
            <a:off x="4735734" y="8644879"/>
            <a:ext cx="1580406" cy="369332"/>
          </a:xfrm>
          <a:prstGeom prst="rect">
            <a:avLst/>
          </a:prstGeom>
          <a:solidFill>
            <a:srgbClr val="BBD6EE"/>
          </a:solidFill>
          <a:ln w="9525" cap="flat" cmpd="sng">
            <a:solidFill>
              <a:srgbClr val="0000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Vòng cực Bắc</a:t>
            </a:r>
            <a:endParaRPr/>
          </a:p>
        </p:txBody>
      </p:sp>
      <p:cxnSp>
        <p:nvCxnSpPr>
          <p:cNvPr id="651" name="Google Shape;651;p14"/>
          <p:cNvCxnSpPr/>
          <p:nvPr/>
        </p:nvCxnSpPr>
        <p:spPr>
          <a:xfrm>
            <a:off x="3368219" y="8895756"/>
            <a:ext cx="1330960" cy="13593"/>
          </a:xfrm>
          <a:prstGeom prst="straightConnector1">
            <a:avLst/>
          </a:prstGeom>
          <a:noFill/>
          <a:ln w="28575" cap="flat" cmpd="sng">
            <a:solidFill>
              <a:srgbClr val="0000FF"/>
            </a:solidFill>
            <a:prstDash val="solid"/>
            <a:miter lim="800000"/>
            <a:headEnd type="none" w="sm" len="sm"/>
            <a:tailEnd type="triangle" w="med" len="med"/>
          </a:ln>
        </p:spPr>
      </p:cxnSp>
      <p:cxnSp>
        <p:nvCxnSpPr>
          <p:cNvPr id="652" name="Google Shape;652;p14"/>
          <p:cNvCxnSpPr/>
          <p:nvPr/>
        </p:nvCxnSpPr>
        <p:spPr>
          <a:xfrm rot="10800000" flipH="1">
            <a:off x="4078848" y="9870968"/>
            <a:ext cx="1170963" cy="3497"/>
          </a:xfrm>
          <a:prstGeom prst="straightConnector1">
            <a:avLst/>
          </a:prstGeom>
          <a:noFill/>
          <a:ln w="28575" cap="flat" cmpd="sng">
            <a:solidFill>
              <a:srgbClr val="0000FF"/>
            </a:solidFill>
            <a:prstDash val="solid"/>
            <a:miter lim="800000"/>
            <a:headEnd type="none" w="sm" len="sm"/>
            <a:tailEnd type="triangle" w="med" len="med"/>
          </a:ln>
        </p:spPr>
      </p:cxnSp>
      <p:cxnSp>
        <p:nvCxnSpPr>
          <p:cNvPr id="653" name="Google Shape;653;p14"/>
          <p:cNvCxnSpPr/>
          <p:nvPr/>
        </p:nvCxnSpPr>
        <p:spPr>
          <a:xfrm rot="10800000" flipH="1">
            <a:off x="4078848" y="11152093"/>
            <a:ext cx="1170963" cy="3497"/>
          </a:xfrm>
          <a:prstGeom prst="straightConnector1">
            <a:avLst/>
          </a:prstGeom>
          <a:noFill/>
          <a:ln w="28575" cap="flat" cmpd="sng">
            <a:solidFill>
              <a:srgbClr val="0000FF"/>
            </a:solidFill>
            <a:prstDash val="solid"/>
            <a:miter lim="800000"/>
            <a:headEnd type="none" w="sm" len="sm"/>
            <a:tailEnd type="triangle" w="med" len="med"/>
          </a:ln>
        </p:spPr>
      </p:cxnSp>
      <p:sp>
        <p:nvSpPr>
          <p:cNvPr id="654" name="Google Shape;654;p14"/>
          <p:cNvSpPr txBox="1"/>
          <p:nvPr/>
        </p:nvSpPr>
        <p:spPr>
          <a:xfrm>
            <a:off x="4438534" y="10312134"/>
            <a:ext cx="1779806" cy="369332"/>
          </a:xfrm>
          <a:prstGeom prst="rect">
            <a:avLst/>
          </a:prstGeom>
          <a:solidFill>
            <a:srgbClr val="F2F2F2"/>
          </a:solidFill>
          <a:ln w="9525"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Đường Xích đạo</a:t>
            </a:r>
            <a:endParaRPr/>
          </a:p>
        </p:txBody>
      </p:sp>
      <p:sp>
        <p:nvSpPr>
          <p:cNvPr id="656" name="Google Shape;656;p14"/>
          <p:cNvSpPr/>
          <p:nvPr/>
        </p:nvSpPr>
        <p:spPr>
          <a:xfrm>
            <a:off x="6838100" y="8171773"/>
            <a:ext cx="4848459" cy="4969065"/>
          </a:xfrm>
          <a:prstGeom prst="rect">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7" name="Google Shape;657;p14"/>
          <p:cNvSpPr/>
          <p:nvPr/>
        </p:nvSpPr>
        <p:spPr>
          <a:xfrm>
            <a:off x="7330711" y="7920570"/>
            <a:ext cx="3364298"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dirty="0">
                <a:solidFill>
                  <a:srgbClr val="0000FF"/>
                </a:solidFill>
                <a:latin typeface="Arial"/>
                <a:ea typeface="Arial"/>
                <a:cs typeface="Arial"/>
                <a:sym typeface="Arial"/>
              </a:rPr>
              <a:t>5 </a:t>
            </a:r>
            <a:r>
              <a:rPr lang="en-US" sz="2800" b="1" i="0" u="none" strike="noStrike" cap="none" dirty="0" err="1">
                <a:solidFill>
                  <a:srgbClr val="0000FF"/>
                </a:solidFill>
                <a:latin typeface="Arial"/>
                <a:ea typeface="Arial"/>
                <a:cs typeface="Arial"/>
                <a:sym typeface="Arial"/>
              </a:rPr>
              <a:t>vĩ</a:t>
            </a:r>
            <a:r>
              <a:rPr lang="en-US" sz="2800" b="1" i="0" u="none" strike="noStrike" cap="none" dirty="0">
                <a:solidFill>
                  <a:srgbClr val="0000FF"/>
                </a:solidFill>
                <a:latin typeface="Arial"/>
                <a:ea typeface="Arial"/>
                <a:cs typeface="Arial"/>
                <a:sym typeface="Arial"/>
              </a:rPr>
              <a:t> </a:t>
            </a:r>
            <a:r>
              <a:rPr lang="en-US" sz="2800" b="1" i="0" u="none" strike="noStrike" cap="none" dirty="0" err="1">
                <a:solidFill>
                  <a:srgbClr val="0000FF"/>
                </a:solidFill>
                <a:latin typeface="Arial"/>
                <a:ea typeface="Arial"/>
                <a:cs typeface="Arial"/>
                <a:sym typeface="Arial"/>
              </a:rPr>
              <a:t>tuyến</a:t>
            </a:r>
            <a:r>
              <a:rPr lang="en-US" sz="2800" b="1" i="0" u="none" strike="noStrike" cap="none" dirty="0">
                <a:solidFill>
                  <a:srgbClr val="0000FF"/>
                </a:solidFill>
                <a:latin typeface="Arial"/>
                <a:ea typeface="Arial"/>
                <a:cs typeface="Arial"/>
                <a:sym typeface="Arial"/>
              </a:rPr>
              <a:t> </a:t>
            </a:r>
            <a:r>
              <a:rPr lang="en-US" sz="2800" b="1" i="0" u="none" strike="noStrike" cap="none" dirty="0" err="1">
                <a:solidFill>
                  <a:srgbClr val="0000FF"/>
                </a:solidFill>
                <a:latin typeface="Arial"/>
                <a:ea typeface="Arial"/>
                <a:cs typeface="Arial"/>
                <a:sym typeface="Arial"/>
              </a:rPr>
              <a:t>đặc</a:t>
            </a:r>
            <a:r>
              <a:rPr lang="en-US" sz="2800" b="1" i="0" u="none" strike="noStrike" cap="none" dirty="0">
                <a:solidFill>
                  <a:srgbClr val="0000FF"/>
                </a:solidFill>
                <a:latin typeface="Arial"/>
                <a:ea typeface="Arial"/>
                <a:cs typeface="Arial"/>
                <a:sym typeface="Arial"/>
              </a:rPr>
              <a:t> </a:t>
            </a:r>
            <a:r>
              <a:rPr lang="en-US" sz="2800" b="1" i="0" u="none" strike="noStrike" cap="none" dirty="0" err="1">
                <a:solidFill>
                  <a:srgbClr val="0000FF"/>
                </a:solidFill>
                <a:latin typeface="Arial"/>
                <a:ea typeface="Arial"/>
                <a:cs typeface="Arial"/>
                <a:sym typeface="Arial"/>
              </a:rPr>
              <a:t>biệt</a:t>
            </a:r>
            <a:endParaRPr sz="2800" b="1" i="0" u="none" strike="noStrike" cap="none" dirty="0">
              <a:solidFill>
                <a:srgbClr val="0000FF"/>
              </a:solidFill>
              <a:latin typeface="Arial"/>
              <a:ea typeface="Arial"/>
              <a:cs typeface="Arial"/>
              <a:sym typeface="Arial"/>
            </a:endParaRPr>
          </a:p>
        </p:txBody>
      </p:sp>
      <p:sp>
        <p:nvSpPr>
          <p:cNvPr id="658" name="Google Shape;658;p14"/>
          <p:cNvSpPr txBox="1"/>
          <p:nvPr/>
        </p:nvSpPr>
        <p:spPr>
          <a:xfrm>
            <a:off x="9591138" y="8721823"/>
            <a:ext cx="9902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0000"/>
                </a:solidFill>
                <a:latin typeface="Calibri"/>
                <a:ea typeface="Calibri"/>
                <a:cs typeface="Calibri"/>
                <a:sym typeface="Calibri"/>
              </a:rPr>
              <a:t>0</a:t>
            </a:r>
            <a:r>
              <a:rPr lang="en-US" sz="3600" b="1" baseline="30000">
                <a:solidFill>
                  <a:srgbClr val="FF0000"/>
                </a:solidFill>
                <a:latin typeface="Calibri"/>
                <a:ea typeface="Calibri"/>
                <a:cs typeface="Calibri"/>
                <a:sym typeface="Calibri"/>
              </a:rPr>
              <a:t>0</a:t>
            </a:r>
            <a:r>
              <a:rPr lang="en-US" sz="3600" b="1">
                <a:solidFill>
                  <a:schemeClr val="dk1"/>
                </a:solidFill>
                <a:latin typeface="Calibri"/>
                <a:ea typeface="Calibri"/>
                <a:cs typeface="Calibri"/>
                <a:sym typeface="Calibri"/>
              </a:rPr>
              <a:t> </a:t>
            </a:r>
            <a:endParaRPr/>
          </a:p>
        </p:txBody>
      </p:sp>
      <p:sp>
        <p:nvSpPr>
          <p:cNvPr id="659" name="Google Shape;659;p14"/>
          <p:cNvSpPr txBox="1"/>
          <p:nvPr/>
        </p:nvSpPr>
        <p:spPr>
          <a:xfrm>
            <a:off x="9591138" y="957858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23</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27</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B</a:t>
            </a:r>
            <a:endParaRPr sz="3200" b="1">
              <a:solidFill>
                <a:schemeClr val="dk1"/>
              </a:solidFill>
              <a:latin typeface="Calibri"/>
              <a:ea typeface="Calibri"/>
              <a:cs typeface="Calibri"/>
              <a:sym typeface="Calibri"/>
            </a:endParaRPr>
          </a:p>
        </p:txBody>
      </p:sp>
      <p:sp>
        <p:nvSpPr>
          <p:cNvPr id="660" name="Google Shape;660;p14"/>
          <p:cNvSpPr txBox="1"/>
          <p:nvPr/>
        </p:nvSpPr>
        <p:spPr>
          <a:xfrm>
            <a:off x="9591138" y="1049371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23</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27</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N</a:t>
            </a:r>
            <a:endParaRPr sz="3200" b="1">
              <a:solidFill>
                <a:schemeClr val="dk1"/>
              </a:solidFill>
              <a:latin typeface="Calibri"/>
              <a:ea typeface="Calibri"/>
              <a:cs typeface="Calibri"/>
              <a:sym typeface="Calibri"/>
            </a:endParaRPr>
          </a:p>
        </p:txBody>
      </p:sp>
      <p:sp>
        <p:nvSpPr>
          <p:cNvPr id="661" name="Google Shape;661;p14"/>
          <p:cNvSpPr txBox="1"/>
          <p:nvPr/>
        </p:nvSpPr>
        <p:spPr>
          <a:xfrm>
            <a:off x="9553698" y="11408840"/>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66</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33</a:t>
            </a:r>
            <a:r>
              <a:rPr lang="en-US" sz="3200" b="1" baseline="30000">
                <a:solidFill>
                  <a:srgbClr val="FF0000"/>
                </a:solidFill>
                <a:latin typeface="Calibri"/>
                <a:ea typeface="Calibri"/>
                <a:cs typeface="Calibri"/>
                <a:sym typeface="Calibri"/>
              </a:rPr>
              <a:t>’</a:t>
            </a:r>
            <a:r>
              <a:rPr lang="en-US" sz="3200" b="1">
                <a:solidFill>
                  <a:srgbClr val="FF0000"/>
                </a:solidFill>
                <a:latin typeface="Calibri"/>
                <a:ea typeface="Calibri"/>
                <a:cs typeface="Calibri"/>
                <a:sym typeface="Calibri"/>
              </a:rPr>
              <a:t>B</a:t>
            </a:r>
            <a:endParaRPr sz="3200" b="1">
              <a:solidFill>
                <a:schemeClr val="dk1"/>
              </a:solidFill>
              <a:latin typeface="Calibri"/>
              <a:ea typeface="Calibri"/>
              <a:cs typeface="Calibri"/>
              <a:sym typeface="Calibri"/>
            </a:endParaRPr>
          </a:p>
        </p:txBody>
      </p:sp>
      <p:sp>
        <p:nvSpPr>
          <p:cNvPr id="662" name="Google Shape;662;p14"/>
          <p:cNvSpPr txBox="1"/>
          <p:nvPr/>
        </p:nvSpPr>
        <p:spPr>
          <a:xfrm>
            <a:off x="9553698" y="12244818"/>
            <a:ext cx="165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66</a:t>
            </a:r>
            <a:r>
              <a:rPr lang="en-US" sz="3200" b="1" baseline="30000">
                <a:solidFill>
                  <a:srgbClr val="FF0000"/>
                </a:solidFill>
                <a:latin typeface="Calibri"/>
                <a:ea typeface="Calibri"/>
                <a:cs typeface="Calibri"/>
                <a:sym typeface="Calibri"/>
              </a:rPr>
              <a:t>0</a:t>
            </a:r>
            <a:r>
              <a:rPr lang="en-US" sz="3200" b="1">
                <a:solidFill>
                  <a:srgbClr val="FF0000"/>
                </a:solidFill>
                <a:latin typeface="Calibri"/>
                <a:ea typeface="Calibri"/>
                <a:cs typeface="Calibri"/>
                <a:sym typeface="Calibri"/>
              </a:rPr>
              <a:t>33</a:t>
            </a:r>
            <a:r>
              <a:rPr lang="en-US" sz="3200" b="1" baseline="30000">
                <a:solidFill>
                  <a:srgbClr val="FF0000"/>
                </a:solidFill>
                <a:latin typeface="Calibri"/>
                <a:ea typeface="Calibri"/>
                <a:cs typeface="Calibri"/>
                <a:sym typeface="Calibri"/>
              </a:rPr>
              <a:t>’N</a:t>
            </a:r>
            <a:endParaRPr sz="3200" b="1">
              <a:solidFill>
                <a:schemeClr val="dk1"/>
              </a:solidFill>
              <a:latin typeface="Calibri"/>
              <a:ea typeface="Calibri"/>
              <a:cs typeface="Calibri"/>
              <a:sym typeface="Calibri"/>
            </a:endParaRPr>
          </a:p>
        </p:txBody>
      </p:sp>
      <p:sp>
        <p:nvSpPr>
          <p:cNvPr id="663" name="Google Shape;663;p14"/>
          <p:cNvSpPr txBox="1"/>
          <p:nvPr/>
        </p:nvSpPr>
        <p:spPr>
          <a:xfrm>
            <a:off x="3364428" y="24329"/>
            <a:ext cx="6189270" cy="8124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2060"/>
              </a:buClr>
              <a:buSzPts val="3600"/>
              <a:buFont typeface="Oswald Regular"/>
              <a:buNone/>
            </a:pPr>
            <a:r>
              <a:rPr lang="en-US" sz="3600" b="0" i="0" u="none" strike="noStrike" cap="none" dirty="0">
                <a:solidFill>
                  <a:srgbClr val="002060"/>
                </a:solidFill>
                <a:latin typeface="Arial" panose="020B0604020202020204" pitchFamily="34" charset="0"/>
                <a:ea typeface="Oswald Regular"/>
                <a:cs typeface="Arial" panose="020B0604020202020204" pitchFamily="34" charset="0"/>
                <a:sym typeface="Oswald Regular"/>
              </a:rPr>
              <a:t> </a:t>
            </a:r>
            <a:r>
              <a:rPr lang="en-US" sz="3600" dirty="0">
                <a:solidFill>
                  <a:srgbClr val="002060"/>
                </a:solidFill>
                <a:latin typeface="Arial" panose="020B0604020202020204" pitchFamily="34" charset="0"/>
                <a:ea typeface="Oswald Regular"/>
                <a:cs typeface="Arial" panose="020B0604020202020204" pitchFamily="34" charset="0"/>
                <a:sym typeface="Oswald Regular"/>
              </a:rPr>
              <a:t>TỔNG KẾT NỘI DUNG 1</a:t>
            </a:r>
            <a:endParaRPr sz="3600" b="0" i="0" u="none" strike="noStrike" cap="none" dirty="0">
              <a:solidFill>
                <a:srgbClr val="002060"/>
              </a:solidFill>
              <a:latin typeface="Arial" panose="020B0604020202020204" pitchFamily="34" charset="0"/>
              <a:ea typeface="Oswald Regular"/>
              <a:cs typeface="Arial" panose="020B0604020202020204" pitchFamily="34" charset="0"/>
              <a:sym typeface="Oswald Regular"/>
            </a:endParaRPr>
          </a:p>
        </p:txBody>
      </p:sp>
      <p:sp>
        <p:nvSpPr>
          <p:cNvPr id="664" name="Google Shape;664;p14"/>
          <p:cNvSpPr txBox="1"/>
          <p:nvPr/>
        </p:nvSpPr>
        <p:spPr>
          <a:xfrm>
            <a:off x="505442" y="1421266"/>
            <a:ext cx="11278898" cy="5483512"/>
          </a:xfrm>
          <a:prstGeom prst="rect">
            <a:avLst/>
          </a:prstGeom>
          <a:noFill/>
          <a:ln>
            <a:noFill/>
          </a:ln>
        </p:spPr>
        <p:txBody>
          <a:bodyPr spcFirstLastPara="1" wrap="square" lIns="91425" tIns="45700" rIns="91425" bIns="45700" anchor="t" anchorCtr="0">
            <a:spAutoFit/>
          </a:bodyPr>
          <a:lstStyle/>
          <a:p>
            <a:pPr marL="0" marR="0" lvl="0" indent="57150" algn="just" rtl="0">
              <a:lnSpc>
                <a:spcPct val="107000"/>
              </a:lnSpc>
              <a:spcBef>
                <a:spcPts val="0"/>
              </a:spcBef>
              <a:spcAft>
                <a:spcPts val="0"/>
              </a:spcAft>
              <a:buNone/>
            </a:pPr>
            <a:r>
              <a:rPr lang="en-US" sz="2800" b="1" dirty="0">
                <a:solidFill>
                  <a:schemeClr val="tx1"/>
                </a:solidFill>
                <a:latin typeface="Times New Roman" pitchFamily="18" charset="0"/>
                <a:ea typeface="Times New Roman"/>
                <a:cs typeface="Times New Roman" pitchFamily="18" charset="0"/>
                <a:sym typeface="Times New Roman"/>
              </a:rPr>
              <a:t>a. </a:t>
            </a:r>
            <a:r>
              <a:rPr lang="en-US" sz="2800" b="1" dirty="0" err="1">
                <a:solidFill>
                  <a:schemeClr val="tx1"/>
                </a:solidFill>
                <a:latin typeface="Times New Roman" pitchFamily="18" charset="0"/>
                <a:ea typeface="Times New Roman"/>
                <a:cs typeface="Times New Roman" pitchFamily="18" charset="0"/>
                <a:sym typeface="Times New Roman"/>
              </a:rPr>
              <a:t>Kinh</a:t>
            </a:r>
            <a:r>
              <a:rPr lang="en-US" sz="2800" b="1" dirty="0">
                <a:solidFill>
                  <a:schemeClr val="tx1"/>
                </a:solidFill>
                <a:latin typeface="Times New Roman" pitchFamily="18" charset="0"/>
                <a:ea typeface="Times New Roman"/>
                <a:cs typeface="Times New Roman" pitchFamily="18" charset="0"/>
                <a:sym typeface="Times New Roman"/>
              </a:rPr>
              <a:t> </a:t>
            </a:r>
            <a:r>
              <a:rPr lang="en-US" sz="2800" b="1" dirty="0" err="1">
                <a:solidFill>
                  <a:schemeClr val="tx1"/>
                </a:solidFill>
                <a:latin typeface="Times New Roman" pitchFamily="18" charset="0"/>
                <a:ea typeface="Times New Roman"/>
                <a:cs typeface="Times New Roman" pitchFamily="18" charset="0"/>
                <a:sym typeface="Times New Roman"/>
              </a:rPr>
              <a:t>tuyến</a:t>
            </a:r>
            <a:r>
              <a:rPr lang="en-US" sz="2800" b="1" dirty="0">
                <a:solidFill>
                  <a:schemeClr val="tx1"/>
                </a:solidFill>
                <a:latin typeface="Times New Roman" pitchFamily="18" charset="0"/>
                <a:ea typeface="Times New Roman"/>
                <a:cs typeface="Times New Roman" pitchFamily="18" charset="0"/>
                <a:sym typeface="Times New Roman"/>
              </a:rPr>
              <a:t>: </a:t>
            </a:r>
            <a:endParaRPr sz="2400" dirty="0">
              <a:solidFill>
                <a:schemeClr val="tx1"/>
              </a:solidFill>
              <a:latin typeface="Times New Roman" pitchFamily="18" charset="0"/>
              <a:ea typeface="Calibri"/>
              <a:cs typeface="Times New Roman" pitchFamily="18" charset="0"/>
              <a:sym typeface="Calibri"/>
            </a:endParaRPr>
          </a:p>
          <a:p>
            <a:pPr indent="57150" algn="just">
              <a:lnSpc>
                <a:spcPct val="107000"/>
              </a:lnSpc>
              <a:spcBef>
                <a:spcPts val="800"/>
              </a:spcBef>
            </a:pPr>
            <a:r>
              <a:rPr lang="en-US" sz="2800" b="1" dirty="0">
                <a:solidFill>
                  <a:schemeClr val="tx1"/>
                </a:solidFill>
                <a:latin typeface="Times New Roman" pitchFamily="18" charset="0"/>
                <a:ea typeface="Times New Roman"/>
                <a:cs typeface="Times New Roman" pitchFamily="18" charset="0"/>
                <a:sym typeface="Times New Roman"/>
              </a:rPr>
              <a:t>+ </a:t>
            </a:r>
            <a:r>
              <a:rPr lang="pt-BR" sz="2800" b="1" dirty="0">
                <a:solidFill>
                  <a:schemeClr val="tx1"/>
                </a:solidFill>
                <a:latin typeface="Times New Roman" pitchFamily="18" charset="0"/>
                <a:cs typeface="Times New Roman" pitchFamily="18" charset="0"/>
              </a:rPr>
              <a:t>Kinh tuyến là các đường nối cực Bắc với cực Nam, có độ dài bằng nhau</a:t>
            </a:r>
            <a:r>
              <a:rPr lang="pt-BR" sz="2800" b="1" dirty="0" smtClean="0">
                <a:solidFill>
                  <a:schemeClr val="tx1"/>
                </a:solidFill>
                <a:latin typeface="Times New Roman" pitchFamily="18" charset="0"/>
                <a:cs typeface="Times New Roman" pitchFamily="18" charset="0"/>
              </a:rPr>
              <a:t>.</a:t>
            </a:r>
            <a:endParaRPr sz="2400" dirty="0">
              <a:solidFill>
                <a:schemeClr val="tx1"/>
              </a:solidFill>
              <a:latin typeface="Times New Roman" pitchFamily="18" charset="0"/>
              <a:ea typeface="Calibri"/>
              <a:cs typeface="Times New Roman" pitchFamily="18" charset="0"/>
              <a:sym typeface="Calibri"/>
            </a:endParaRPr>
          </a:p>
          <a:p>
            <a:pPr lvl="0" indent="57150" algn="just">
              <a:lnSpc>
                <a:spcPct val="107000"/>
              </a:lnSpc>
              <a:spcBef>
                <a:spcPts val="800"/>
              </a:spcBef>
            </a:pPr>
            <a:r>
              <a:rPr lang="en-US" sz="2800" b="1" dirty="0">
                <a:solidFill>
                  <a:schemeClr val="tx1"/>
                </a:solidFill>
                <a:latin typeface="Times New Roman" pitchFamily="18" charset="0"/>
                <a:ea typeface="Times New Roman"/>
                <a:cs typeface="Times New Roman" pitchFamily="18" charset="0"/>
                <a:sym typeface="Times New Roman"/>
              </a:rPr>
              <a:t>+ </a:t>
            </a:r>
            <a:r>
              <a:rPr lang="en-US" sz="2800" b="1" dirty="0" smtClean="0">
                <a:solidFill>
                  <a:schemeClr val="tx1"/>
                </a:solidFill>
                <a:latin typeface="Times New Roman" pitchFamily="18" charset="0"/>
                <a:ea typeface="Times New Roman"/>
                <a:cs typeface="Times New Roman" pitchFamily="18" charset="0"/>
                <a:sym typeface="Times New Roman"/>
              </a:rPr>
              <a:t>K</a:t>
            </a:r>
            <a:r>
              <a:rPr lang="vi-VN" sz="2800" b="1" dirty="0" smtClean="0">
                <a:solidFill>
                  <a:schemeClr val="tx1"/>
                </a:solidFill>
                <a:latin typeface="Times New Roman" pitchFamily="18" charset="0"/>
                <a:ea typeface="Times New Roman"/>
                <a:cs typeface="Times New Roman" pitchFamily="18" charset="0"/>
                <a:sym typeface="Times New Roman"/>
              </a:rPr>
              <a:t>inh </a:t>
            </a:r>
            <a:r>
              <a:rPr lang="vi-VN" sz="2800" b="1" dirty="0">
                <a:solidFill>
                  <a:schemeClr val="tx1"/>
                </a:solidFill>
                <a:latin typeface="Times New Roman" pitchFamily="18" charset="0"/>
                <a:ea typeface="Times New Roman"/>
                <a:cs typeface="Times New Roman" pitchFamily="18" charset="0"/>
                <a:sym typeface="Times New Roman"/>
              </a:rPr>
              <a:t>tuyến gốc </a:t>
            </a:r>
            <a:r>
              <a:rPr lang="en-US" sz="2800" b="1" dirty="0" smtClean="0">
                <a:solidFill>
                  <a:schemeClr val="tx1"/>
                </a:solidFill>
                <a:latin typeface="Times New Roman" pitchFamily="18" charset="0"/>
                <a:ea typeface="Times New Roman"/>
                <a:cs typeface="Times New Roman" pitchFamily="18" charset="0"/>
                <a:sym typeface="Times New Roman"/>
              </a:rPr>
              <a:t>(0</a:t>
            </a:r>
            <a:r>
              <a:rPr lang="en-US" sz="2800" b="1" baseline="30000" dirty="0" smtClean="0">
                <a:solidFill>
                  <a:schemeClr val="tx1"/>
                </a:solidFill>
                <a:latin typeface="Times New Roman" pitchFamily="18" charset="0"/>
                <a:ea typeface="Times New Roman"/>
                <a:cs typeface="Times New Roman" pitchFamily="18" charset="0"/>
                <a:sym typeface="Times New Roman"/>
              </a:rPr>
              <a:t>0</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đi</a:t>
            </a:r>
            <a:r>
              <a:rPr lang="en-US" sz="2800" b="1" dirty="0" smtClean="0">
                <a:solidFill>
                  <a:schemeClr val="tx1"/>
                </a:solidFill>
                <a:latin typeface="Times New Roman" pitchFamily="18" charset="0"/>
                <a:ea typeface="Times New Roman"/>
                <a:cs typeface="Times New Roman" pitchFamily="18" charset="0"/>
                <a:sym typeface="Times New Roman"/>
              </a:rPr>
              <a:t> qua </a:t>
            </a:r>
            <a:r>
              <a:rPr lang="en-US" sz="2800" b="1" dirty="0" err="1" smtClean="0">
                <a:solidFill>
                  <a:schemeClr val="tx1"/>
                </a:solidFill>
                <a:latin typeface="Times New Roman" pitchFamily="18" charset="0"/>
                <a:ea typeface="Times New Roman"/>
                <a:cs typeface="Times New Roman" pitchFamily="18" charset="0"/>
                <a:sym typeface="Times New Roman"/>
              </a:rPr>
              <a:t>đài</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thiên</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văn</a:t>
            </a:r>
            <a:r>
              <a:rPr lang="en-US" sz="2800" b="1" dirty="0" smtClean="0">
                <a:solidFill>
                  <a:schemeClr val="tx1"/>
                </a:solidFill>
                <a:latin typeface="Times New Roman" pitchFamily="18" charset="0"/>
                <a:ea typeface="Times New Roman"/>
                <a:cs typeface="Times New Roman" pitchFamily="18" charset="0"/>
                <a:sym typeface="Times New Roman"/>
              </a:rPr>
              <a:t> Greenwich </a:t>
            </a:r>
            <a:r>
              <a:rPr lang="en-US" sz="2800" b="1" dirty="0" err="1" smtClean="0">
                <a:solidFill>
                  <a:schemeClr val="tx1"/>
                </a:solidFill>
                <a:latin typeface="Times New Roman" pitchFamily="18" charset="0"/>
                <a:ea typeface="Times New Roman"/>
                <a:cs typeface="Times New Roman" pitchFamily="18" charset="0"/>
                <a:sym typeface="Times New Roman"/>
              </a:rPr>
              <a:t>ngoại</a:t>
            </a:r>
            <a:r>
              <a:rPr lang="en-US" sz="2800" b="1" dirty="0" smtClean="0">
                <a:solidFill>
                  <a:schemeClr val="tx1"/>
                </a:solidFill>
                <a:latin typeface="Times New Roman" pitchFamily="18" charset="0"/>
                <a:ea typeface="Times New Roman"/>
                <a:cs typeface="Times New Roman" pitchFamily="18" charset="0"/>
                <a:sym typeface="Times New Roman"/>
              </a:rPr>
              <a:t> ô </a:t>
            </a:r>
            <a:r>
              <a:rPr lang="en-US" sz="2800" b="1" dirty="0" err="1" smtClean="0">
                <a:solidFill>
                  <a:schemeClr val="tx1"/>
                </a:solidFill>
                <a:latin typeface="Times New Roman" pitchFamily="18" charset="0"/>
                <a:ea typeface="Times New Roman"/>
                <a:cs typeface="Times New Roman" pitchFamily="18" charset="0"/>
                <a:sym typeface="Times New Roman"/>
              </a:rPr>
              <a:t>thành</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phố</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Luân</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Đôn</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nước</a:t>
            </a:r>
            <a:r>
              <a:rPr lang="en-US" sz="2800" b="1" dirty="0" smtClean="0">
                <a:solidFill>
                  <a:schemeClr val="tx1"/>
                </a:solidFill>
                <a:latin typeface="Times New Roman" pitchFamily="18" charset="0"/>
                <a:ea typeface="Times New Roman"/>
                <a:cs typeface="Times New Roman" pitchFamily="18" charset="0"/>
                <a:sym typeface="Times New Roman"/>
              </a:rPr>
              <a:t> </a:t>
            </a:r>
            <a:r>
              <a:rPr lang="en-US" sz="2800" b="1" dirty="0" err="1" smtClean="0">
                <a:solidFill>
                  <a:schemeClr val="tx1"/>
                </a:solidFill>
                <a:latin typeface="Times New Roman" pitchFamily="18" charset="0"/>
                <a:ea typeface="Times New Roman"/>
                <a:cs typeface="Times New Roman" pitchFamily="18" charset="0"/>
                <a:sym typeface="Times New Roman"/>
              </a:rPr>
              <a:t>Anh</a:t>
            </a:r>
            <a:r>
              <a:rPr lang="en-US" sz="2800" b="1" dirty="0" smtClean="0">
                <a:solidFill>
                  <a:schemeClr val="tx1"/>
                </a:solidFill>
                <a:latin typeface="Times New Roman" pitchFamily="18" charset="0"/>
                <a:ea typeface="Times New Roman"/>
                <a:cs typeface="Times New Roman" pitchFamily="18" charset="0"/>
                <a:sym typeface="Times New Roman"/>
              </a:rPr>
              <a:t>)</a:t>
            </a:r>
            <a:endParaRPr lang="vi-VN" sz="2400" dirty="0">
              <a:solidFill>
                <a:schemeClr val="tx1"/>
              </a:solidFill>
              <a:latin typeface="Times New Roman" pitchFamily="18" charset="0"/>
              <a:ea typeface="Calibri"/>
              <a:cs typeface="Times New Roman" pitchFamily="18" charset="0"/>
              <a:sym typeface="Calibri"/>
            </a:endParaRPr>
          </a:p>
          <a:p>
            <a:pPr marL="0" marR="0" lvl="0" indent="57150" algn="just" rtl="0">
              <a:lnSpc>
                <a:spcPct val="107000"/>
              </a:lnSpc>
              <a:spcBef>
                <a:spcPts val="800"/>
              </a:spcBef>
              <a:spcAft>
                <a:spcPts val="0"/>
              </a:spcAft>
              <a:buNone/>
            </a:pPr>
            <a:r>
              <a:rPr lang="en-US" sz="2800" b="1" dirty="0" smtClean="0">
                <a:solidFill>
                  <a:schemeClr val="tx1"/>
                </a:solidFill>
                <a:latin typeface="Times New Roman" pitchFamily="18" charset="0"/>
                <a:ea typeface="Times New Roman"/>
                <a:cs typeface="Times New Roman" pitchFamily="18" charset="0"/>
                <a:sym typeface="Times New Roman"/>
              </a:rPr>
              <a:t>b</a:t>
            </a:r>
            <a:r>
              <a:rPr lang="en-US" sz="2800" b="1" dirty="0">
                <a:solidFill>
                  <a:schemeClr val="tx1"/>
                </a:solidFill>
                <a:latin typeface="Times New Roman" pitchFamily="18" charset="0"/>
                <a:ea typeface="Times New Roman"/>
                <a:cs typeface="Times New Roman" pitchFamily="18" charset="0"/>
                <a:sym typeface="Times New Roman"/>
              </a:rPr>
              <a:t>. </a:t>
            </a:r>
            <a:r>
              <a:rPr lang="en-US" sz="2800" b="1" dirty="0" err="1">
                <a:solidFill>
                  <a:schemeClr val="tx1"/>
                </a:solidFill>
                <a:latin typeface="Times New Roman" pitchFamily="18" charset="0"/>
                <a:ea typeface="Times New Roman"/>
                <a:cs typeface="Times New Roman" pitchFamily="18" charset="0"/>
                <a:sym typeface="Times New Roman"/>
              </a:rPr>
              <a:t>Vĩ</a:t>
            </a:r>
            <a:r>
              <a:rPr lang="en-US" sz="2800" b="1" dirty="0">
                <a:solidFill>
                  <a:schemeClr val="tx1"/>
                </a:solidFill>
                <a:latin typeface="Times New Roman" pitchFamily="18" charset="0"/>
                <a:ea typeface="Times New Roman"/>
                <a:cs typeface="Times New Roman" pitchFamily="18" charset="0"/>
                <a:sym typeface="Times New Roman"/>
              </a:rPr>
              <a:t> </a:t>
            </a:r>
            <a:r>
              <a:rPr lang="en-US" sz="2800" b="1" dirty="0" err="1">
                <a:solidFill>
                  <a:schemeClr val="tx1"/>
                </a:solidFill>
                <a:latin typeface="Times New Roman" pitchFamily="18" charset="0"/>
                <a:ea typeface="Times New Roman"/>
                <a:cs typeface="Times New Roman" pitchFamily="18" charset="0"/>
                <a:sym typeface="Times New Roman"/>
              </a:rPr>
              <a:t>tuyến</a:t>
            </a:r>
            <a:r>
              <a:rPr lang="en-US" sz="2800" b="1" dirty="0">
                <a:solidFill>
                  <a:schemeClr val="tx1"/>
                </a:solidFill>
                <a:latin typeface="Times New Roman" pitchFamily="18" charset="0"/>
                <a:ea typeface="Times New Roman"/>
                <a:cs typeface="Times New Roman" pitchFamily="18" charset="0"/>
                <a:sym typeface="Times New Roman"/>
              </a:rPr>
              <a:t>:</a:t>
            </a:r>
            <a:endParaRPr sz="2400" dirty="0">
              <a:solidFill>
                <a:schemeClr val="tx1"/>
              </a:solidFill>
              <a:latin typeface="Times New Roman" pitchFamily="18" charset="0"/>
              <a:ea typeface="Calibri"/>
              <a:cs typeface="Times New Roman" pitchFamily="18" charset="0"/>
              <a:sym typeface="Calibri"/>
            </a:endParaRPr>
          </a:p>
          <a:p>
            <a:pPr algn="just">
              <a:lnSpc>
                <a:spcPct val="150000"/>
              </a:lnSpc>
            </a:pPr>
            <a:r>
              <a:rPr lang="en-US" sz="2800" b="1" dirty="0">
                <a:solidFill>
                  <a:schemeClr val="tx1"/>
                </a:solidFill>
                <a:latin typeface="Times New Roman" pitchFamily="18" charset="0"/>
                <a:ea typeface="Times New Roman"/>
                <a:cs typeface="Times New Roman" pitchFamily="18" charset="0"/>
                <a:sym typeface="Times New Roman"/>
              </a:rPr>
              <a:t>+ </a:t>
            </a:r>
            <a:r>
              <a:rPr lang="pt-BR" sz="2800" b="1" dirty="0">
                <a:solidFill>
                  <a:schemeClr val="tx1"/>
                </a:solidFill>
                <a:latin typeface="Times New Roman" pitchFamily="18" charset="0"/>
                <a:cs typeface="Times New Roman" pitchFamily="18" charset="0"/>
              </a:rPr>
              <a:t>Vĩ tuyến là các vòng tròn bao quanh quả Địa cầu, song song với đường xích </a:t>
            </a:r>
            <a:r>
              <a:rPr lang="pt-BR" sz="2800" b="1" dirty="0" smtClean="0">
                <a:solidFill>
                  <a:schemeClr val="tx1"/>
                </a:solidFill>
                <a:latin typeface="Times New Roman" pitchFamily="18" charset="0"/>
                <a:cs typeface="Times New Roman" pitchFamily="18" charset="0"/>
              </a:rPr>
              <a:t>đạo.</a:t>
            </a:r>
            <a:endParaRPr lang="en-US" sz="2800" b="1" dirty="0">
              <a:solidFill>
                <a:schemeClr val="tx1"/>
              </a:solidFill>
              <a:latin typeface="Times New Roman" pitchFamily="18" charset="0"/>
              <a:cs typeface="Times New Roman" pitchFamily="18" charset="0"/>
            </a:endParaRPr>
          </a:p>
          <a:p>
            <a:pPr lvl="0" indent="57150" algn="just">
              <a:lnSpc>
                <a:spcPct val="107000"/>
              </a:lnSpc>
              <a:spcBef>
                <a:spcPts val="800"/>
              </a:spcBef>
            </a:pPr>
            <a:r>
              <a:rPr lang="en-US" sz="2800" b="1" dirty="0" smtClean="0">
                <a:solidFill>
                  <a:schemeClr val="tx1"/>
                </a:solidFill>
                <a:latin typeface="Times New Roman" pitchFamily="18" charset="0"/>
                <a:ea typeface="Times New Roman"/>
                <a:cs typeface="Times New Roman" pitchFamily="18" charset="0"/>
                <a:sym typeface="Times New Roman"/>
              </a:rPr>
              <a:t>+ </a:t>
            </a:r>
            <a:r>
              <a:rPr lang="vi-VN" sz="2800" b="1" dirty="0">
                <a:solidFill>
                  <a:schemeClr val="tx1"/>
                </a:solidFill>
                <a:latin typeface="Times New Roman" pitchFamily="18" charset="0"/>
                <a:cs typeface="Times New Roman" pitchFamily="18" charset="0"/>
                <a:sym typeface="Times New Roman"/>
              </a:rPr>
              <a:t>Vĩ tuyến gốc là đường xích đạo có chiều dài lớn nhất chia </a:t>
            </a:r>
            <a:r>
              <a:rPr lang="en-US" sz="2800" b="1" dirty="0" err="1">
                <a:solidFill>
                  <a:schemeClr val="tx1"/>
                </a:solidFill>
                <a:latin typeface="Times New Roman" pitchFamily="18" charset="0"/>
                <a:cs typeface="Times New Roman" pitchFamily="18" charset="0"/>
                <a:sym typeface="Times New Roman"/>
              </a:rPr>
              <a:t>Trái</a:t>
            </a:r>
            <a:r>
              <a:rPr lang="en-US" sz="2800" b="1" dirty="0">
                <a:solidFill>
                  <a:schemeClr val="tx1"/>
                </a:solidFill>
                <a:latin typeface="Times New Roman" pitchFamily="18" charset="0"/>
                <a:cs typeface="Times New Roman" pitchFamily="18" charset="0"/>
                <a:sym typeface="Times New Roman"/>
              </a:rPr>
              <a:t> </a:t>
            </a:r>
            <a:r>
              <a:rPr lang="en-US" sz="2800" b="1" dirty="0" err="1">
                <a:solidFill>
                  <a:schemeClr val="tx1"/>
                </a:solidFill>
                <a:latin typeface="Times New Roman" pitchFamily="18" charset="0"/>
                <a:cs typeface="Times New Roman" pitchFamily="18" charset="0"/>
                <a:sym typeface="Times New Roman"/>
              </a:rPr>
              <a:t>Đất</a:t>
            </a:r>
            <a:r>
              <a:rPr lang="vi-VN" sz="2800" b="1" dirty="0">
                <a:solidFill>
                  <a:schemeClr val="tx1"/>
                </a:solidFill>
                <a:latin typeface="Times New Roman" pitchFamily="18" charset="0"/>
                <a:cs typeface="Times New Roman" pitchFamily="18" charset="0"/>
                <a:sym typeface="Times New Roman"/>
              </a:rPr>
              <a:t> thành 2 bán cầu: bán cầu Bắc và bán cầu Nam.</a:t>
            </a:r>
            <a:endParaRPr lang="vi-VN" sz="2800" b="1" dirty="0">
              <a:solidFill>
                <a:schemeClr val="tx1"/>
              </a:solidFill>
              <a:latin typeface="Times New Roman" pitchFamily="18" charset="0"/>
              <a:cs typeface="Times New Roman" pitchFamily="18" charset="0"/>
              <a:sym typeface="Calibri"/>
            </a:endParaRPr>
          </a:p>
        </p:txBody>
      </p:sp>
      <p:sp>
        <p:nvSpPr>
          <p:cNvPr id="666" name="Google Shape;666;p14"/>
          <p:cNvSpPr/>
          <p:nvPr/>
        </p:nvSpPr>
        <p:spPr>
          <a:xfrm>
            <a:off x="505442" y="727936"/>
            <a:ext cx="6378112" cy="550696"/>
          </a:xfrm>
          <a:prstGeom prst="roundRect">
            <a:avLst>
              <a:gd name="adj" fmla="val 16667"/>
            </a:avLst>
          </a:prstGeom>
          <a:solidFill>
            <a:srgbClr val="FEE599"/>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800"/>
              <a:buFont typeface="Arial"/>
              <a:buNone/>
            </a:pPr>
            <a:r>
              <a:rPr lang="en-US" sz="3200" b="1" dirty="0">
                <a:solidFill>
                  <a:srgbClr val="FF0000"/>
                </a:solidFill>
              </a:rPr>
              <a:t>1</a:t>
            </a:r>
            <a:r>
              <a:rPr lang="en-US" sz="3200" b="1" i="0" u="none" strike="noStrike" cap="none" dirty="0" smtClean="0">
                <a:solidFill>
                  <a:srgbClr val="FF0000"/>
                </a:solidFill>
                <a:sym typeface="Arial"/>
              </a:rPr>
              <a:t>. </a:t>
            </a:r>
            <a:r>
              <a:rPr lang="en-US" sz="3200" b="1" dirty="0" err="1" smtClean="0">
                <a:solidFill>
                  <a:srgbClr val="FF0000"/>
                </a:solidFill>
              </a:rPr>
              <a:t>Hệ</a:t>
            </a:r>
            <a:r>
              <a:rPr lang="en-US" sz="3200" b="1" dirty="0" smtClean="0">
                <a:solidFill>
                  <a:srgbClr val="FF0000"/>
                </a:solidFill>
              </a:rPr>
              <a:t> </a:t>
            </a:r>
            <a:r>
              <a:rPr lang="en-US" sz="3200" b="1" dirty="0" err="1" smtClean="0">
                <a:solidFill>
                  <a:srgbClr val="FF0000"/>
                </a:solidFill>
              </a:rPr>
              <a:t>thống</a:t>
            </a:r>
            <a:r>
              <a:rPr lang="en-US" sz="3200" b="1" i="0" u="none" strike="noStrike" cap="none" dirty="0" smtClean="0">
                <a:solidFill>
                  <a:srgbClr val="FF0000"/>
                </a:solidFill>
                <a:sym typeface="Arial"/>
              </a:rPr>
              <a:t> </a:t>
            </a:r>
            <a:r>
              <a:rPr lang="en-US" sz="3200" b="1" i="0" u="none" strike="noStrike" cap="none" dirty="0" err="1" smtClean="0">
                <a:solidFill>
                  <a:srgbClr val="FF0000"/>
                </a:solidFill>
                <a:sym typeface="Arial"/>
              </a:rPr>
              <a:t>kinh</a:t>
            </a:r>
            <a:r>
              <a:rPr lang="en-US" sz="3200" b="1" i="0" u="none" strike="noStrike" cap="none" dirty="0" smtClean="0">
                <a:solidFill>
                  <a:srgbClr val="FF0000"/>
                </a:solidFill>
                <a:sym typeface="Arial"/>
              </a:rPr>
              <a:t>, </a:t>
            </a:r>
            <a:r>
              <a:rPr lang="en-US" sz="3200" b="1" i="0" u="none" strike="noStrike" cap="none" dirty="0" err="1">
                <a:solidFill>
                  <a:srgbClr val="FF0000"/>
                </a:solidFill>
                <a:sym typeface="Arial"/>
              </a:rPr>
              <a:t>vĩ</a:t>
            </a:r>
            <a:r>
              <a:rPr lang="en-US" sz="3200" b="1" i="0" u="none" strike="noStrike" cap="none" dirty="0">
                <a:solidFill>
                  <a:srgbClr val="FF0000"/>
                </a:solidFill>
                <a:sym typeface="Arial"/>
              </a:rPr>
              <a:t> </a:t>
            </a:r>
            <a:r>
              <a:rPr lang="en-US" sz="3200" b="1" i="0" u="none" strike="noStrike" cap="none" dirty="0" err="1">
                <a:solidFill>
                  <a:srgbClr val="FF0000"/>
                </a:solidFill>
                <a:sym typeface="Arial"/>
              </a:rPr>
              <a:t>tuyến</a:t>
            </a:r>
            <a:r>
              <a:rPr lang="en-US" sz="3200" b="1" i="0" u="none" strike="noStrike" cap="none" dirty="0">
                <a:solidFill>
                  <a:srgbClr val="FF0000"/>
                </a:solidFill>
                <a:sym typeface="Arial"/>
              </a:rPr>
              <a:t> </a:t>
            </a:r>
            <a:endParaRPr sz="3200" b="1" i="0" u="none" strike="noStrike" cap="none" dirty="0">
              <a:solidFill>
                <a:srgbClr val="FF0000"/>
              </a:solidFil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1000"/>
                                        <p:tgtEl>
                                          <p:spTgt spid="66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66"/>
                                        </p:tgtEl>
                                        <p:attrNameLst>
                                          <p:attrName>style.visibility</p:attrName>
                                        </p:attrNameLst>
                                      </p:cBhvr>
                                      <p:to>
                                        <p:strVal val="visible"/>
                                      </p:to>
                                    </p:set>
                                    <p:anim calcmode="lin" valueType="num">
                                      <p:cBhvr additive="base">
                                        <p:cTn id="12" dur="500"/>
                                        <p:tgtEl>
                                          <p:spTgt spid="666"/>
                                        </p:tgtEl>
                                        <p:attrNameLst>
                                          <p:attrName>ppt_w</p:attrName>
                                        </p:attrNameLst>
                                      </p:cBhvr>
                                      <p:tavLst>
                                        <p:tav tm="0">
                                          <p:val>
                                            <p:strVal val="0"/>
                                          </p:val>
                                        </p:tav>
                                        <p:tav tm="100000">
                                          <p:val>
                                            <p:strVal val="#ppt_w"/>
                                          </p:val>
                                        </p:tav>
                                      </p:tavLst>
                                    </p:anim>
                                    <p:anim calcmode="lin" valueType="num">
                                      <p:cBhvr additive="base">
                                        <p:cTn id="13" dur="500"/>
                                        <p:tgtEl>
                                          <p:spTgt spid="66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64"/>
                                        </p:tgtEl>
                                        <p:attrNameLst>
                                          <p:attrName>style.visibility</p:attrName>
                                        </p:attrNameLst>
                                      </p:cBhvr>
                                      <p:to>
                                        <p:strVal val="visible"/>
                                      </p:to>
                                    </p:set>
                                    <p:animEffect transition="in" filter="fade">
                                      <p:cBhvr>
                                        <p:cTn id="18" dur="1000"/>
                                        <p:tgtEl>
                                          <p:spTgt spid="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1832</TotalTime>
  <Words>2613</Words>
  <Application>Microsoft Office PowerPoint</Application>
  <PresentationFormat>Custom</PresentationFormat>
  <Paragraphs>342</Paragraphs>
  <Slides>36</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汉仪喵魂体W</vt:lpstr>
      <vt:lpstr>Roboto Condensed</vt:lpstr>
      <vt:lpstr>Wingdings</vt:lpstr>
      <vt:lpstr>Times New Roman</vt:lpstr>
      <vt:lpstr>华康少女文字W5</vt:lpstr>
      <vt:lpstr>Calibri Light</vt:lpstr>
      <vt:lpstr>Oi</vt:lpstr>
      <vt:lpstr>Calibri</vt:lpstr>
      <vt:lpstr>Oswald Regular</vt:lpstr>
      <vt:lpstr>字魂27号-布丁体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KÍ HIỆU VÀ CHÚ GIẢI TRÊN MỘT SỐ BẢN ĐỒ THÔNG DỤNG </vt:lpstr>
      <vt:lpstr>II. KÍ HIỆU VÀ CHÚ GIẢI TRÊN MỘT SỐ BẢN ĐỒ THÔNG DỤNG </vt:lpstr>
      <vt:lpstr>II. KÍ HIỆU VÀ CHÚ GIẢI TRÊN MỘT SỐ BẢN ĐỒ THÔNG DỤNG </vt:lpstr>
      <vt:lpstr>II. KÍ HIỆU VÀ CHÚ GIẢI TRÊN MỘT SỐ BẢN ĐỒ THÔNG DỤNG </vt:lpstr>
      <vt:lpstr> II. KÍ HIỆU VÀ CHÚ GIẢI TRÊN MỘT SỐ BẢN ĐỒ THÔNG DỤNG </vt:lpstr>
      <vt:lpstr>II. KÍ HIỆU VÀ CHÚ GIẢI TRÊN MỘT SỐ BẢN ĐỒ THÔNG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Kí hiệu và chú giải trên một số bản đồ thông dụng</vt:lpstr>
      <vt:lpstr>PowerPoint Presentation</vt:lpstr>
      <vt:lpstr>PowerPoint Presentation</vt:lpstr>
      <vt:lpstr>Cho khoảng cách thực địa từ Hà Nội đến Hải Phòng là 105 km, trên bản đồ VN đo được VN đo được giữa 2 thành phố này là 15 cm. Hỏi bản đồ có tỉ lệ bao nhiêu? </vt:lpstr>
      <vt:lpstr>PowerPoint Presentation</vt:lpstr>
      <vt:lpstr>Cho khoảng cách thực địa từ Hà Nội đến Hải Phòng là 105 km, trên bản đồ VN đo được VN đo được giữa 2 thành phố này là 15 cm. Hỏi bản đồ có tỉ lệ bao nhiêu?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Admin</cp:lastModifiedBy>
  <cp:revision>70</cp:revision>
  <dcterms:created xsi:type="dcterms:W3CDTF">2020-08-12T07:11:41Z</dcterms:created>
  <dcterms:modified xsi:type="dcterms:W3CDTF">2021-12-30T15:59:09Z</dcterms:modified>
</cp:coreProperties>
</file>